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71" r:id="rId3"/>
    <p:sldId id="273" r:id="rId4"/>
    <p:sldId id="260" r:id="rId5"/>
    <p:sldId id="258" r:id="rId6"/>
    <p:sldId id="270" r:id="rId7"/>
    <p:sldId id="263" r:id="rId8"/>
    <p:sldId id="274" r:id="rId9"/>
    <p:sldId id="266" r:id="rId10"/>
    <p:sldId id="267" r:id="rId11"/>
    <p:sldId id="269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9" autoAdjust="0"/>
    <p:restoredTop sz="86467" autoAdjust="0"/>
  </p:normalViewPr>
  <p:slideViewPr>
    <p:cSldViewPr>
      <p:cViewPr varScale="1">
        <p:scale>
          <a:sx n="60" d="100"/>
          <a:sy n="60" d="100"/>
        </p:scale>
        <p:origin x="-79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6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A9CEBC-3C8E-4251-8B05-3F90B96B5686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6E9C3D-E128-499B-AE6A-A0188656329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http://www.greenpeace.org/international/en/campaigns/oceans/sustainable-aquaculture/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6E9C3D-E128-499B-AE6A-A0188656329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430B61-3A43-4ECE-8EEC-F66E2B0CD679}" type="datetimeFigureOut">
              <a:rPr lang="en-US" smtClean="0"/>
              <a:pPr/>
              <a:t>4/7/2015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AB571DF-255D-4F02-A202-5B9F97F26B0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q=http://www.fanpop.com/clubs/sea-life/images/7591152/title/marine-life-wallpaper&amp;sa=U&amp;ei=U0lNU-XyJerG8AGczIDIBg&amp;ved=0CDIQ9QEwAg&amp;usg=AFQjCNHWy7qOYf7JN2hkLkWPReu9Vl2miA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hyperlink" Target="https://www.google.com/url?q=http://www.fanpop.com/clubs/sea-life/images/7591159/title/marine-life-photo&amp;sa=U&amp;ei=U0lNU-XyJerG8AGczIDIBg&amp;ved=0CDgQ9QEwBQ&amp;usg=AFQjCNGOw5V_F6hvfZ8SUOhfo_IU13A6ug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cean-life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6300" y="1219200"/>
            <a:ext cx="7391400" cy="55435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90600" y="381000"/>
            <a:ext cx="5337048" cy="914400"/>
          </a:xfrm>
        </p:spPr>
        <p:txBody>
          <a:bodyPr/>
          <a:lstStyle/>
          <a:p>
            <a:r>
              <a:rPr lang="en-US" dirty="0" smtClean="0"/>
              <a:t>Life in the Oceans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IMG_07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29200" y="762000"/>
            <a:ext cx="3887389" cy="5181600"/>
          </a:xfrm>
        </p:spPr>
      </p:pic>
      <p:pic>
        <p:nvPicPr>
          <p:cNvPr id="5" name="Content Placeholder 3" descr="IMG_1058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10800000">
            <a:off x="4572000" y="304800"/>
            <a:ext cx="4572000" cy="6094135"/>
          </a:xfrm>
        </p:spPr>
      </p:pic>
      <p:pic>
        <p:nvPicPr>
          <p:cNvPr id="6" name="Picture 5" descr="HERE FISH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sha-hislop_low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762500" cy="3190875"/>
          </a:xfrm>
        </p:spPr>
      </p:pic>
      <p:pic>
        <p:nvPicPr>
          <p:cNvPr id="5" name="Picture 4" descr="GreatWhiteShark_bg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362200"/>
            <a:ext cx="5562600" cy="4171950"/>
          </a:xfrm>
          <a:prstGeom prst="rect">
            <a:avLst/>
          </a:prstGeom>
        </p:spPr>
      </p:pic>
      <p:pic>
        <p:nvPicPr>
          <p:cNvPr id="6" name="Picture 5" descr="A860630B-0530-6C72-0204BC32582E5F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657600"/>
            <a:ext cx="3810000" cy="2857500"/>
          </a:xfrm>
          <a:prstGeom prst="rect">
            <a:avLst/>
          </a:prstGeom>
        </p:spPr>
      </p:pic>
      <p:pic>
        <p:nvPicPr>
          <p:cNvPr id="7" name="Picture 6" descr="FindingNemo1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381500" y="152400"/>
            <a:ext cx="47625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The Diversity of Ocean Life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2"/>
          </a:xfrm>
        </p:spPr>
        <p:txBody>
          <a:bodyPr/>
          <a:lstStyle/>
          <a:p>
            <a:pPr eaLnBrk="1" hangingPunct="1"/>
            <a:r>
              <a:rPr lang="en-US" b="1" dirty="0" smtClean="0"/>
              <a:t>Classification of Marine Organisms:</a:t>
            </a:r>
            <a:r>
              <a:rPr lang="en-US" dirty="0" smtClean="0"/>
              <a:t> Marine organisms can be classified according to where they live and how they move.</a:t>
            </a:r>
          </a:p>
          <a:p>
            <a:pPr eaLnBrk="1" hangingPunct="1"/>
            <a:endParaRPr lang="en-US" dirty="0" smtClean="0"/>
          </a:p>
        </p:txBody>
      </p:sp>
      <p:pic>
        <p:nvPicPr>
          <p:cNvPr id="12290" name="Picture 2" descr="Ocean zon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2514600"/>
            <a:ext cx="3810000" cy="3552825"/>
          </a:xfrm>
          <a:prstGeom prst="rect">
            <a:avLst/>
          </a:prstGeom>
          <a:noFill/>
        </p:spPr>
      </p:pic>
      <p:pic>
        <p:nvPicPr>
          <p:cNvPr id="12292" name="Picture 4" descr="https://encrypted-tbn1.gstatic.com/images?q=tbn:ANd9GcTWrrI67oNew5mNKfDDFm4S-lwL7pdxsN9UxiCUAqfbLe9jJmIK-GnhPXQ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514600"/>
            <a:ext cx="2590800" cy="1951737"/>
          </a:xfrm>
          <a:prstGeom prst="rect">
            <a:avLst/>
          </a:prstGeom>
          <a:noFill/>
        </p:spPr>
      </p:pic>
      <p:pic>
        <p:nvPicPr>
          <p:cNvPr id="12294" name="Picture 6" descr="https://encrypted-tbn0.gstatic.com/images?q=tbn:ANd9GcQ8_8DH2GmyJK1LzW7l1yYlQ89Rwuq_-dTwr8MBUAdrnA191zM7_B0GORA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02978" y="4648200"/>
            <a:ext cx="2850733" cy="20335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Marine Ecosystems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89120"/>
          </a:xfrm>
        </p:spPr>
        <p:txBody>
          <a:bodyPr/>
          <a:lstStyle/>
          <a:p>
            <a:r>
              <a:rPr lang="en-US" dirty="0" smtClean="0"/>
              <a:t>Some of the most diverse marine ecosystems are:</a:t>
            </a:r>
          </a:p>
          <a:p>
            <a:pPr lvl="1"/>
            <a:r>
              <a:rPr lang="en-US" dirty="0" smtClean="0"/>
              <a:t>Estuaries - body of water formed where freshwater from rivers and streams flows into the ocean, mixing with the seawater</a:t>
            </a:r>
          </a:p>
          <a:p>
            <a:pPr lvl="1"/>
            <a:r>
              <a:rPr lang="en-US" dirty="0" smtClean="0"/>
              <a:t>Coral reefs – underwater community found near the surface of tropical waters formed by skeletal deposits of corals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64770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Phytoplankton</a:t>
            </a:r>
            <a:r>
              <a:rPr lang="en-US" sz="2400" dirty="0" smtClean="0"/>
              <a:t> are free-floating,</a:t>
            </a:r>
          </a:p>
          <a:p>
            <a:pPr>
              <a:buNone/>
            </a:pPr>
            <a:r>
              <a:rPr lang="en-US" sz="2400" dirty="0" smtClean="0"/>
              <a:t>	microscopic plants.</a:t>
            </a:r>
          </a:p>
          <a:p>
            <a:r>
              <a:rPr lang="en-US" sz="2400" dirty="0" smtClean="0"/>
              <a:t>Phytoplankton perform</a:t>
            </a:r>
          </a:p>
          <a:p>
            <a:pPr>
              <a:buNone/>
            </a:pPr>
            <a:r>
              <a:rPr lang="en-US" sz="2400" i="1" dirty="0" smtClean="0"/>
              <a:t>	photosynthesis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5" name="Picture 4" descr="PRB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066800"/>
            <a:ext cx="3657600" cy="2743201"/>
          </a:xfrm>
          <a:prstGeom prst="rect">
            <a:avLst/>
          </a:prstGeom>
        </p:spPr>
      </p:pic>
      <p:pic>
        <p:nvPicPr>
          <p:cNvPr id="6" name="Picture 5" descr="zooplankto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3505200"/>
            <a:ext cx="3954895" cy="259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19600" y="388620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b="1" dirty="0" smtClean="0"/>
              <a:t>Zooplankton</a:t>
            </a:r>
            <a:r>
              <a:rPr lang="en-US" sz="2400" dirty="0" smtClean="0"/>
              <a:t> are free floating, microscopic animals.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Zooplankton eat phytoplankton.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0"/>
            <a:ext cx="8839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Plankton:</a:t>
            </a:r>
            <a:r>
              <a:rPr lang="en-US" sz="3200" dirty="0" smtClean="0"/>
              <a:t> All organisms (algae, animals and bacteria) that drift with the ocean currents.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4617720"/>
          </a:xfrm>
        </p:spPr>
        <p:txBody>
          <a:bodyPr/>
          <a:lstStyle/>
          <a:p>
            <a:r>
              <a:rPr lang="en-US" sz="2800" b="1" dirty="0" smtClean="0"/>
              <a:t>Benthos</a:t>
            </a:r>
            <a:r>
              <a:rPr lang="en-US" sz="2800" dirty="0" smtClean="0"/>
              <a:t> are any form of ocean life that live on the ocean floor.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Picture 5" descr="Live-Maine-Lobster-3522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914400"/>
            <a:ext cx="2895600" cy="2895600"/>
          </a:xfrm>
          <a:prstGeom prst="rect">
            <a:avLst/>
          </a:prstGeom>
        </p:spPr>
      </p:pic>
      <p:pic>
        <p:nvPicPr>
          <p:cNvPr id="7" name="Picture 6" descr="spiny-lobster-langust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914400"/>
            <a:ext cx="3973439" cy="2825750"/>
          </a:xfrm>
          <a:prstGeom prst="rect">
            <a:avLst/>
          </a:prstGeom>
        </p:spPr>
      </p:pic>
      <p:pic>
        <p:nvPicPr>
          <p:cNvPr id="8" name="Picture 7" descr="2010_02_reef-Panorama_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657600"/>
            <a:ext cx="8763000" cy="30506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2057400"/>
          </a:xfrm>
        </p:spPr>
        <p:txBody>
          <a:bodyPr/>
          <a:lstStyle/>
          <a:p>
            <a:r>
              <a:rPr lang="en-US" b="1" dirty="0" smtClean="0"/>
              <a:t>Nekton (</a:t>
            </a:r>
            <a:r>
              <a:rPr lang="en-US" b="1" dirty="0" err="1" smtClean="0"/>
              <a:t>nektos</a:t>
            </a:r>
            <a:r>
              <a:rPr lang="en-US" b="1" dirty="0" smtClean="0"/>
              <a:t> = swimming): </a:t>
            </a:r>
            <a:r>
              <a:rPr lang="en-US" dirty="0" smtClean="0"/>
              <a:t>Animals capable of moving independently of the ocean currents by swimming or other means of propulsion.  Ex. Adult fish, squid, marine mammals and reptiles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4295775"/>
            <a:ext cx="34290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AutoShape 2" descr="data:image/jpeg;base64,/9j/4AAQSkZJRgABAQAAAQABAAD/2wCEAAkGBxQTEhQUExQWFhUXGBobGBgXGB0cHRscHBweHSAcHBgfHSggHyAnHBwcJDIhJSkrLi4vHB8zODMsNygtLisBCgoKDg0OGxAQGywkICYsLCwsMCwsLCwsLCwsLCwsLCwsLCwsLCwsLCwsLCwsLCwsLCwsLCwsLCwsLCwsLCwsLP/AABEIAMIBAwMBEQACEQEDEQH/xAAcAAACAgMBAQAAAAAAAAAAAAAFBgMEAQIHAAj/xABBEAACAgAEAwYDBwIEBAYDAAABAgMRAAQSIQUxQQYTIlFhcTKBkQcUQlKhscEj0WJygvAzkrLhFRYkQ8LxU6LS/8QAGwEAAgMBAQEAAAAAAAAAAAAAAwQBAgUGAAf/xAA4EQABBAEDAgUCBAYCAQUBAAABAAIDEQQSITEFQRMiUWFxMoEGFJGhQrHB0eHwI/EVJDNSYnIW/9oADAMBAAIRAxEAPwCY8VV1CGNyOR2ot5eGybHpucdNNBV6xYK42MGN4fG6nD07qhw3i8kTaY2V4zYKyciDzVv1GOczOgMne2SLZwN+h2XWw9fLo9GW3f1SxxNESSVUYlAzaNWxrp/b5Y7BjneCNfNBYztLn+ThBIzuCb/nEvaSNuUwapMHDsxSFj3boK1Bq5HzUix71jObHLG7c7pR7HF2yocebL6yYdVmjQ06VPULQ5Vy/XD0ZkvdMsD68yFBsM3avSzqxCilsGxalBC21YlRSkL354gKlL2rF9l6lIj48DSqQjGUzZHLSV5spPOuhH++ePSMEg3S+miouIZ8tdJ3a3sqkitvXxH69cDZEGtF7ogaLQ0Ng1olLwfHr/RRSP8ABOzE86CZVURaqBdtOqtiF899uY3xlZHV8aOXwC7ze39U5BgySDUOEANg0wYEbEHYgjmCPPGg197pVzd1pI2JJ9l4BWV4a7Zd8wK0I4Qi9ySBuB1AsX5WMKvyGNkEXco7YSWFw4CHk4I47KlKO8UtWAUbnAiUQBRE4orgLQtgRKkLzCvngLjfKsoZGvy+Qr/fvgRNK4UJxFq4WuBkqVqTihKkLBwMqVjFFK6xxHjayFjEwa1G5DGm9jy2x0QY7Tp43XJR4zm0JOUIhma2BdTq58iLPy2Ptg4DC3SmngbUFBxzMyKkYk1DUtod6IBqxtR8tsUEjXO0tN1yjwQH6q2QEE9DeGAE38rJc8v4x7TuvV3RbszkoZMyqZhisVHVWzHbYL62QT6A4VzZJI4nGEW7sP5/siQtD3ebYIbm4wGbQQV1ECvIHY/TfBIi4sbq5pUI81BRJvg3yopWZ4NIUh1axZ0nce+B+Jze3yvFh7KC8EtVpZDYm1BClj35Yl1sBc7soq10vg3Ashl1AzNzzD4lJIjB8hXP3Jo+mONzOodRmJEA0N7HklbGPgQ0C94V2SDJ5jWMtCiSRrqGg2TV8lrSxFXR51teCYMnUIKdlPtpKmXFxXX4e5HoOFzjOshunL3+Lf60d8dcxw07Lnw1wcqJbFrV6WU3PXFHWQaUihymDtHx4zAQxbQoAFUA/CuwFHegBZvmTjKw+miJ7ppPqK0MjN1xiKPYJc1Y1RwkKWC2KFeAWfvDBSlnSTZHr/uvpgTmDVqRWvcGloOygLYlQFGTgZ2VgtGOKlWC3bLHuw9GixA250LOBEqwKjykBkdUH4mA+pwHvupe4NaXHsus537KEcQOJFiDEK6sa1Dna+oA3898ZU+cI3HURSDjmVzdRVjM9k8kscCgWr5p4LIXkglBa6sHVHfPljncieYlz2vPtXCaFN5Nlc87X9lVhaZoWtImUMDzplDAj2uiPTDfTuovdpZLyRsrNdaTjjdO6utTihVljFCV5YxS1Kb4GC3RG3rz9ax05PdYrxey1mm2vf8A+P0x4UDspa3sr2T42rZWXLSqGADPGNyI2H5Tdrqsjy9MCki0yB8fJ2K08fToLXemyAK29cv1w60+qVI2WzKOuPWLUA+iKdnMpFPJ3LyGKSShC5rRrvYPuCNXwgjkSML5Mj2M1tF1z60jRMB2KrjhjGV43OlkLCTVyBU+Kzy54Ygcx7A/4QJnGM7hH8jwqBVIYGQ1fisD5AYs94+FkyZM5dtsjOazeWyuUEUbCOSeN9TDUxCsCoG5NA2Lqr514cc89jsrILj9LDsP6roIiWY7dXJC5wDjd2Sy2BxLSopMi8UgbJvE0aiQVpYAai1je6ujuK6YBI15eDaWEThJd7ILDmGGwZgOWxP7YMGhHKv5HiUkBuFiDsSN6NciR5jzxE8McrQ1w4XoZXxm2lD5JiSSeps/M3yxdtAUoO5taXi1qFsjkciR7Y92XqWQSb6+ePOcFFLS8VUrBxQqVhRZ/vipIUqxPw+RSQ0bgg0fCdjz/bEbncKutvqFScYGSO6KFETgZV0dgdO6y2rdSxWr8y9k+gLAnC7necaeyD5tTlLxHhz5R0zUI0hT1AdVbltq2PPkeW2Jka1zeaQsbJMtsdyo8l2llfMLNm5HlG66n8Wj2QbAewxnSQtDSGhPOBKKZrN6TH92lWRFkaQANZVmD+EjntrPMdMYEsAaSSKRWgOHmCCTcddmuUD+pKHbbogAA9qHL3xQQBoGnsNvur+HQoJXkNk7VvyHT0GN2I+QKVpiSpC1OKFSsYqvI0ubIFc/fn8jjqatImMFYmzbN1NY9pFrzYwFokhAbc7ij64tVq4NLAOJtQVseXriLUBTcOzhikRwAdJuiNjjzjqaR6hSOQU7cJzGT4jmZYswhRnoxzoWDlgADrU2rcr+EGr67457KjzMUtlidbe7Tx7V6JsFkpOobod2s7J5zh96mZ4G271L0EdA6/hPvt5HDuF1OHLOj6Xjlp5+3ql5MfTvSXs/nmmYO+7aQpPQ6RQ2Gw2rbD0cYZYCh7y/cqsDgthDIW4GPWqKSNbIAFnyxJdQtQtq+WLNNjZQVk1ibCqsXidwppZGJv2UUrK5GQjUEYj0H8c8BORGDpLhaJ4D6uiqpOLXaHSziQVNLGKkjlSBfClTKSHlG59kJ/jC78iFvLgPuEUY0x4Yf0KeuzvaWcDRKrxsAArd0wBUbUxr9TthJ8uMeHj9Qs7K6VkM88bXe/KCdt4QXMhVVexq00A4PWuV+o6YPE9teUhThuk+h43SkwxYlaAWquVIINEGwfUYoVKuTZyecEMzPXiblddSep9T9cAEYvZVDI2bgUVs3AZu771gFj/OxFH0Xqx9BvimU3wW26lDMmNz/DB3VTORSxDTpMQYdfjbejq8vbHPPl8R1uNn9lptYEPhzJGldvCbW/2xYNF2VDtlrOxLEnn16fpjSbQApDUWIK8sHFCrLGKWvK/jrLSyziVC9eItepbXiC5QsYrYHK9S3rHtQUKTLzmN1ddihDD5YFJT43A91Zhp1r6R7J8VE0fdygEEULHMHzB57Y5PJxWS7kbjuOU841uqGd+yfKd+s8ChaNmFxqibn+Hmp3vquw2wT85keEYXu2Pf+JU0N1akcPY2Blp4ofbu0I/6RhQRhm7XH9UYvaewVI/Z7k17zRDGDJGyEheQbqo+EMPMAYrJmztFCQ83vuq6WHsuZ8a+y/NZdtUDCdRvQ8En0Jon2PyxsQdfx5Bpk8p/ZLPxHDdqEL2Iz0lsYdF705AP03IxMn4n6fA7wy/9irM6dLJvsPuh69m8wJGSSNowu7u9KgX82okAj2JxsY3UMadgkjcHA+iWlxZowSWo32oMEeX7pSpYaNBSrIsEkmrK0DvfOuhwdry51rIxmSeIXu4Vbs/xfLLQniUVuWC2WroTVjffat/TE5Ae7gq0kMuoljv8KjPxWNcwWhDLEeYboepHkPT3wnPiiVl91pYc0kTacbRXP8JWdO8TnW9c/wDuMZ7ZZ8YamjU3uO/2W42KDL2OzuxVTIdkJX3J8P8Ah/k9PphLL/FkMQIjb5vdWj/D7g7/AJXbeyauG9m1jHwqvrzJ/nHG5nXsnINuefgbBb0GJjQCmNtFYcpCvMaj6n+MZDsiZ3cpomQjy7K9BJCvJE+gwBxmP8RQHxSu5JUkxy0g0yRRsvkyg4vDk5kBuJ5CVkwi8U4Wk/tF2EgkBfJkxvz7sm0b0BO6n5kegx1fTPxZOxwZmAFvqNiPn1WVkdHoW1czzMDIzI4KspoqRRB9RjvY5mStDozYPosJzHMNHlScNzphlWVRZXcC6HzrevTHi4j9EOSMSM0lOfB+Mz5qWKKOEMzxTo1AhU1BacWToUDr67c6xzXWctsbS+R2wr7qcDAbG4lvdPvAOwWWhVXzNZmbqzi1B2vSnXcXbWefLHz7M65PK4th8jf3+63mRaRSJcV7E5HMoVfLIvk6KEcexA/fCkHV8uB1h5PsdwpdG0ri32gdhpsgwfUZYG2WStx5K9dfXrjv+j9bjzm6Ds4dv7JGWIsKO/Zh9nYnUZrNr/S5xRn/ANz/ABMPyeQ6+3PN6/17wT4EB83c+ivHFYsql224FFw/NG4EbL5itOxJjKkagvld+9cqw50Tqb8qDTfmHN91UtAdurZ7BQHfu3F9A9fuLww/Lla4jUP0WkyCBzQdJ/Vc8OO+WAvYm15X8jwieZ1SONmLcqG1eerkAPfApp2QMMkh0gf7srNY5xpotMQ+zzM1bSZVT5NNR/6a+pxij8QYrj5Q750lMnBlAshVeD8CjE8kGek+7AKrh7VrpgKWiQ2pWaiL5X0IwfMzZWxCXGaXniihsi81ONLpHCOBcEjoUJdr1zPsfqVT9BjlsmXqkm8khb7Nab/ymmwRNbexVg5fgmrVO2RTQbVIj4ttxrK1q/y0Rg2DHnNGoukd7OVHmPsAiJ+1DhEO0bM3qkT/ALsBfvh8Yea7YM/UoZe3uUX7P/aVkM2/do7q/lIjKP8Am3UfMjHn4s0QtwXg4FOF4WsFStGXC8kQIVgqeZQVjJlhrcI7SgXEssH2Ivy6EezYA3kd/YpuOUt3XJ+2+RzMAIc9/lna1Zx4o25USKIvzGx8gdsd10bIxpG6IxpcOR2Kzs6WUjz7j9wkUY6EClkGrWceugoUkEDOwVeZwGSUMGoq7WFxTzwqOPLRjvZK9BzxjzZTGE+p7LbxMR5onYDuhq8ZJZ+7bbnXp5nHN5HS9XnewrooupwN8moGlOOMydW+mF29OgB3CY/ONO4pSZfidnxEkehrD8PT8f8A+KE/MfWxRCKeJuU2g9Nan/qW/wBhi8nTMc8ClUZsjfdUs5nWjPxq3kQ1jGbJ0qO/KiDqIrcIee0M5HhbSfMCyPWuuBt6VGDbhYQZs0OYWt5U3GIxmct3mY2nRT/UA3IHIOBz2+Y/dvprpsTI8OLdh5Hp8LPzMaCSDUTTx3SMkZYhVBLEgADmSdgPrjrZpAxpceOVzAFml9F9i+zC5PLBDvK9NM3m1Dwj/CAAB7X1x8W6x1N2Zkuf/CNgFsws0NCYlUDpjIJKLZKzeIG5XlT4p3DRus+hoyPErbgj2w5iiQHWxxDhxXK8WF3ZR8M4vl5topEOnbSCLH+nHpsTIadUjTv3UbDZBftEWJMt95li737swkRCaBe6XV/hsgkemNX8OSvZlhg7peZo+pcBz/a7OSyNI07qWN0hpR6AdBj6H+Vi7hD/ADEg4KojHYhpIsBIrF4g7BepXslxWSIVGSvVt+fp7YpKGyVrAIHAI2Vmuc36TSzNxiVubfQYD4MY2AA+ApMj+7iVUeUsbJJPmcEDWgUFQ7r3enayduW917eWJ2JtQsFvXEr1LygnlvjwNL1Ep57Edp4oAsM+WJBPhkiFSWT+NTs/PnzA88YXUcWYuM0UnyHHb7eiYj7McF9A8IzKNGukkbbBgVNexxzsWfDkEhhAcOd0w6F7PhWXn6HbDN2F4NCoSZtSSNW+FZBSK1qoZmSviwi4I4CF8SSOSNlcBkYUwPI3/P8A2wxC8xuDm9lV7NQ0uXDuM8POXnePmAbUnqp5f2+Rx9AwsoTwh/rsufniMb6TP2e7EpxCAS5eQROrFZY3sqPJkb16qSeu+1YFlZbsd1O3Hav5K8UQkqvumrIfZU0aknMIp81Uvv67rjn87qUjfOWkjv7fotKJjY/oG/ukjth2PzmVuST+rD/+WPcD/MvNfc2PXDPTOp4MxqEgO9DygZRyD9R2QPg+eija5I2b1Vt/+U7H9MbUrDINnJSNwadwjs/H8i4o5eZT+ZSgPzF0cKvwhIPNRTLMws4QV+JrZ0hq6E1f6YWHTXN+lyOepXytTnA3Nq9wf4GBuwpuwBVxnMPcqNpl6yX8j/bAxg5F7D+Sg5jT3V/hMKSsAJAvnsbrqQK3r39cCmxJmN1P2QxmNughee4mzgoDSeQ69d/7YN0zHZvIeVTIne7a0wfZXw9Zc+jvWiENIbI3YClHqbOr/TjP/FWW+LCLWcu2/wB/kqYkep67UnFwzUKrzx8rdjECytwR+W1anzyqLu8BbC4lDDbQDO8XJujpGNCPGA5R2ikHiy5zD0SSuHC8QNsKsjidguf/AGv5OOHMQGIaWKHVp2+Eijt7nHT/AIbkdNC8P3F91mTN0lJOY4tO6d288rJ+RpGK/wDKTWN9uNCx2sMAPsEKzSo4KvI7ko6/KfQ2P1GO/j6e+Lhwd8rPkdfsrU2hgQV8XQc9q/NV+WLnD1ncIbS4bgoTMlHGPlQmF+lNNNhb5fJSOGZI3dV+IqjMB7kDb54Rkyoozpc4A/NIgaTwoBg1qhWceteWQcSCvK3kJHU6kYiiLr19BzxOkGr9VUkjhdMj4y8MJa9UmkFNgrV15iz1H9sYvUenR5zTG39bpamFnjGYDkbg8Nr+qrwdq1kUSSTBGq6Z2LX6BVJxlj8KiIAxO3+E43rzRbfC29kV7NdupMxJ3bv4dgNZAY3+Q/iPocGd0iWNusuv4ST86N5praTDxLJTgawDt1og/Mc8IyEjZ4UsdfCH5biR37xjY/DeMyaF13GU4xzTs5YzPEqShz8v5wLxHjZ7T9kURgnYpN7X5qNiDEja4gut3UMjB7GkKwqwRtz5nry6PoWRKJPDcRpdZHqKWPnx/wAXog8naPNSaFaUlU+GMKiou35EULy61frjqYsNj3UBZPqs4TubuNkw8D7W5hSFMmkUTdMaoctO98+X9sB6h0SKOPWwu1eg3CZx+oPLqcAUX/8AOryMBcVVpkDGlcHbdTyvHG5XRyXCYMLXDuNlpNzIa0P7rmfFIkWWRYmDRhjoIv4egs7muV9avHYYrnuhaXijW6xpQ0POnhVkWyAOuGCQN0NH+E9jc7mCQkDKBzaT+mvyLVfyvGVl9ZxcY6Xvs+g3P7cIzMaR/AW3Hexebyqa5UUoObI4avcfFXrVYph9bx8p2htg+4IUyYr2CylwnGtZQKRbhuRk7p5kUsfhQAj/AFEg+Qxh9S6hG2QYzjV8/wBExFESNQQUqV2IojmDtv7Y0MdrREA02qPslN/2cZITSykj/hKsikdGsrv7hiN8cv8AimXw2Nr+LY/zTmFyU9xSGJwxPxDceXl+mOLc0SNoLVEnkpQZ3ju5F4tHh7KjXIUM28rULrzw54bYxZRhZTfkMxFlYDLM4RQNyT/vfGRJFJky+HGLK9IQwWVwntjx453MvMdl+FB5KPP1PPH0XpeE3EgEffv8rJlfrdaBnDxVFjELyfzwvLvGBEJC++0mmN19Svwsvzv0GOmGZOywTQG9jcH491kPe9h16hXohhyaSbQGQmutAA+vphkdVyD6UpEhZ/7lINnInRtLgg+v8YSlyHzOtx3TkbmuFt4Tn2AzkzNBDExVVkYuB+LXzJA50g/THM5WCH5Zld3qvstmHIa3HDGjdDc12PkZn+6skygmlDqJKB/KaB9hvjTlzWQUH3XrWyQkhI3tLsuXZbDKwI52CK3rfy32w62RrgHdigblR4IHKFZyeZ0XsDY5EkUeYOxG4+mLNdRHyqOba3lzRJBUkHfcE9STgs72Pd5RWygD1UaHfcXilrxTf2Oziq+qPLRPKPhDMzXXMhCf0HPBzA18ZLnaR7Kpn8Mim2mbM/aPnI5KkVVTkURKK+dqTvtXLC0/RIXRExWdtjaNi59vAeBXdN+QyMGdQOraHIsEDY+tY4qXAka41sfQrelAaNcf0qePsTID4nU+u+Ew2YvDXD7pbxwBa5z9pGedB92bLyRU963009XWnTYrrzvzGNnpGLEJvF1guFih2tJZcri3TW3qkLXW4x1bJCw6mrNq1s85PXBjnSnuvBlKEnCz5C/6lZYxW1K3hjLMFUFmJACjcknpWBySNYwucaAUtBJoLqvAOAOFHfyOWoDQjaI0HkqLQ28+uPmvUOuec/l2gD1Isn7rZhiLAPMVLxnsdFILMsyk/hDgj56gSfrgeN+Jclh3a0/ZRLAH8kpF4v2SkjJ7tu8Hl8LfvR+vyx1WF+JYZhUo0n9Qkn4jh9O6Z+wXD2fJyAqdUcrAgiiLVG/nHO/iOdgzWvabDmj9k1jN8lH1VbjvZ1ZQdqkHJv4PmP2xHTurPxnc2zuFEkQcFv2ClWKCfLhSMyZLkLDwhAPDTeXM/PGj1Pp+R1OdksdGMDY3372gtyI8ceY7qLP8SosWkXmRd7GvLz9hhH/xT2nS2jXoVduY0i6ITBwHsi08aZh5FEbqHXYk6SLB07dPP6YxMrqLYXmIDcbJ6MA8InJHl4COb102H7DCgdNMPROhpAVHi/bPKlO5myxkic6XVQDQ/MbN7eY3GGcXpuQHeLHJThwlpgOCuQ9seEx5bMskJcwsqvGXG+lhy9aNi/THb9MynZEAc8eYGjSzZGaHUgRxoFUWKxFFeXYIuLzSa+8AaNVI/CD6aW53fQ7c8bczQ2Ek7ErlDCwEBp3SS5aiyrfUf3J8/wBMS8FtD2WoNN0So2jV1uQNtvqU8h6kg2LxL26Rq7q7XFh8n6Khlsw8La42K2CLB6H1HX188C2qinmyVwsy8TlZy5c6juSNrPn5X6+e/XEGMFuk7qS8ruHZvKxHgkxmIeSXLO0jvuSSrMgJ/wAIC/Pfnjlo5nyZ0gj2YwgAdvlNOh0Rhx7rhjuhQUCG672D/bHXBIgG1BiQVK2GLKFsMSCqqSN69jzwdkz2fSVQi1I8zHqfmcNx9SkYNNBQGhMPZTtfPkyAp1R3ek71/l8vbGd1TTl+YCnJuDJ8LY8LrHBPtYhkAEq03odjjmXQvb9TSmv+JwtpRPOcYyXEImglIUty1KG+Y2q/XGa5sQkEotrh34/VXAI9wuDdp+Grls1NAja1jag3KwQCL9QDRx1WLN4sYPchZcrA1xCFHDV7Kmy8PfFC8UvUpJIHUWUYDzKkD61WKR5ETzpDh+otTocNyE8/ZtwO7zLC+axf/Jv4H+rHGfirqlVjMP8A+v7LTwYNtZXUclwpjux04+ey5LRsN08eVfHCYuoJPmThf8y/soVXMcCy3Vf1OCszZ+xXtFoTxLiiZNKgisE2d9iaAst7AD5Y0YoTluHiOqh/tLxpgXOuL/aHOHZfu0aHzsm/IjYbY7HC/DOPIwPEpI+K/qkH5JBqkrvx3MySOyMVaQUwQcwBVefLHT42KzGi8Jl0kZnB5t66t9kwin4c+WmjVzHI/eJIt3rOoGj78/THzv8AFAnxc4SsJbY2paOMWvZSN8WzvdQCKGMrHF/S8wugAAcyfhrnjHii8STxJDbnb/PutGAtauf5zOENqJJxuRxgigvSSIZn8xrbUorz9fnhuJukUUF0gK34jx2GbLjJSQd/N8MBXZo3bl4/K6JHLzwTFwp45vzDHaW9/Q/ZBlexwrugE/ZeOFf/AFE3j/JHRAPlrPP5Y32zyS7sFD1KAWNb9RQSUx2dIcDpuMOtdQohBKZ+CZKfiFRxNGGXmjyBS3sCbODdQ6nDiHxJ2uHtXCTZjb02vlWeJcMbLMYpEKsABs2qmI6lTV0b23HXBcfMblxCZn0ni0rJG5slOIJCFzyDTpJJ6HVYB9SRh18oIFqWNIdYQuSEjZdw1Dbe/wCcUd5Rvxym2utVJwysVZSrKaIIog+oO+AjIDgHNN/CMGp84lx2SLIrD4lEkKJRHLwjb5jf2whhYvhPlL/4nWPsncqXVHGB2CQ8a42SC3AxI53UIpns9DoEcMQUdXbd2PnfT2G2IDO9qdRrhUcvAznSilmomhzNb7Dr7YI1w2tURduGoVISyw5MT8RHMaeg8uvLGlLhaY7tJ+M4OooRjPtMqRBePA70qnZGMhw9WVr5qrk1RvoKvbnYHrizm21LPkIcKVTJZySBkljYqwNrz9rrlWAFjeSBv7dk0Hm9jwrnavtCc7IkroFcIFYj8VE0fkNsK4+MIAQ07Xt7IkkmuiiPAuFS8TaJWpIoEWPUoF1zAHqdzZ5YR6t1OLp0XiHcnge6ZxMUzkngDlORfJcMH9KFWlArWw1N8ibIxwcuVndUd53EN9BsF1GN0lmjWRQSb2t7UZiaJ4ZT8UgejuAFG1dK67Y6fo3TWwv8T0FfKyurPiFRxjuuwdmOHpDl4gapUUC/Qc6x846lkvyMh7vUkq4bTQ0Im/ER0wi2E91OlaffAeZrE+EQvbKrPOG5HBWNpTqQXjMQZK9cPY7iDaE7dc27acM1CMotuXCADmdV0PrX647f8OZDjK6PkEJLJYKtJLWpI3BBo+hGOsKRI9Ux9kO0LZOX7yJbNaWhIJ7xfInkK5g7/QnGH1bBbnsMTx8H0RoDoOyM9h/tB7rM5gZuzl81Izt+Lu3Y865laoGuVDGR1boHiQM8D62AD5CYimo7on2s4nw9DcWYV730odX6j+cZeBiZr9nsr52TbpIy27SXxbtDHoCwB9R+J3AAHoq2Sfc17Y6DH6Y4PuU/p/VKPkB+lLkGadG1Kabffnz58/3xrlja01sg2tZswz7sb98WsgUopRVimylH+DZPvC0jSCNY6JeyCD00AC9V+2OiyC2eMvmFg/v/AIScshZ5W7kpgbicJR5Ze8dnO2okMzdW8IAAuup/TChjjgjDGCuKHt6FJOilfIAK99kJgzRlVlSJdIG45lR5g8/phqNjHC3j9EV0YidbnbqGbJMlMiMrBgVIPhNb34qIwvkY7XAtskEEEf2KOyZhNE7qtxbMPNK+YkH9RzrO212By8q6YXx8VmM0Nj7IwkB2WczxeefvA7GQyuGN7+IbAqOmxI26YO1goAK5PqvR5NV+IlmHNV5D/M/9tvXFnGgS0XSHauT5UxsUMMRKmmXxgjr8erfajfrhzGxzkxCWItcD8hCe8NNOJCy3Clk/4f8ATb8rGx8m5/XDOT0/w26mn5Q25BvSd0KdNJ5g9bBxnHZHBtXIeIMpDLWteRIBon8QB2vDrckPjMcn2QvCBO/Cs5jgsn3Zc5cZikcrs9sG3sFa9D1OxGMKLqMbsg42+ob/AGRnNoBDVbGjfCGQj2WgeQARgnYk186+e5NdcGc4bbbJVoFm1vxieOM1oRm0qADuEFA2R1J6b+ZPPcUjh9I5UQNc4WT/AJS4WwJOUn77I+OLDNJDIaEq+Dy7wA7e5G36Y5P8TdLdmMYWng7/AAtPp7xuz4Kj4jwzNZp2mjheRNRAoqLPszA/QYz8N+LjVHI4Db3/ALLo+o5jvCEcQS7nZG+8pG6UyOiEMtGwQORx1LnR/lXGI20tNEfC5N7nPlGr1XUxxsMDUok0khtJvSRzHyx8wfhFpGptXwtovCsw5+xtzwB8NcoZJKxJxA4gQqLVaXihXrgrcfUrLMs5K2dupvpiWReYAL2lc8492nUyERjUEDU3+M7al9hq39fLHedD6e/GYZX7E9vZZmU/V5Qk92s429QGyXWjrihvlWbuoycUNEbq3C1xUr1r1YrwpWNOKkhStcRYXl7FbUpm4dHIC2nLs9ivxUCeo23/AGxtnMaxlbfKzpA13L6UmfhzMi/1GQKP/aVtNHz7tRV4W8dr3eY2rN8Nn0IZkpzG2pCwI6Alf/2H9sOwv8pIFhXkaHto0iOb7R6tu6C+dNz9SdrNkm6wIzavlLsw6N3agRonFNqW+tX5eu/0wUAGh3RNL2u2VZZEVtKGgdizVdf7+uFmytklEQNDuUzR06iLPorBzGr+lCPD+Jj/AL3ONiORsn/p8UbcOd2/7SpYQfElO/YKyQxe2skKqgg9FAAvz2GNaHHixowxg0hUfIXLGdJjjOo+J9gOoHUn0rbGbnZzHjw2fdWjj3ukHxkWmFZyegMDKCydQDV+QvoMX27n4XgVd4zxVJQixRCGNd9CE0zGhrIJPioAX1AGEocZsbnP3cT3PPx8LxNoaMN2VVO3YzgxnBcuFSII1DcksaUVfmMZfWOrHCDA0WXmh6BGwMEZMxs8IBxHh0ks0jQQTlNR/AzUeu4GGIZvIC8i1OS2JkhbFwEMzWVkjNSI6f51K/uBgvisPBQKTX2NyfdxnNEx/EUDMRcdAEncbMbFHnQbHLdcynSPGOwH127ra6T4LNUkguuFZ4p2rjVhLDTyWa3JAP59+XPoMAg6NPkOP5jZv+7ImR1Q7iPhJ2d4jJLK00jFpGOosfMcvkKA+WOoixY4oPBZs2qCxi8l2o8pu7JAIpkJ+NtRv1644fqOov8AD/8AjstZpsX6ovH2pSMiMDnvZPIG9gPPCTunlw1ozS0BQZnj66qWyTyAxePCcgclQxcQI8YpiOZvZb/Un1G3rh1nTZJG7DZEYY7pxpD+McV1rJBK5jdlGksKTnurVysdca3T+meA7W5v90aeTHdFoYad6ngqj2N7Ey56YpfdxILkkHi58gvQk18hZ8hg3V+tMwI9XLjwP6rHjgJdRXTovsiyAFEzsfPvAP0C1jiXfjDOJ2016UmhisQ7in2MQEE5fMSI3QSAOv1ABH64Zx/xhLf/ADMBHsqnFHZcm7R9n58lKYp10tzUg2rDzVuo/UdRjtMLOizGeJEf8JZzC00VRQoFGxL2fYDpXrhkkqoBOwXZux/ZjI5fLRy5mJZcw6hislMEvcLpPhBHU1d+WOVzvz80pYCWsHFcla2L098nZe4h2ZyGafW4VGoj+kqxj5hRufU4O12dhw+VoPzuVpu6W1o+hV4vsoych8EzexI/cYz8zrOdj/8AuRivZKTYsbRuwj7qeP7J41GnQjV+JibP6jCP/wDSk7m1mOxzexXN+C9tM3lRpjkDJ+WVQ4Hte4+Rx9HmibKKd+yzHY8bjZH6KWHtiWdnmy0EhPQakrz5E3eKDFAbpaVV2K08EhCsxxV2kMgRUvkEsUOVWbJ+fPGhC90bKO6v4TKpVJ5CxurJ+v6Yq415uB6q7W1sEzHsPnFy5zM/dwRAXcz6Wo8hpALWegq98YjvxDjmQwReZ3GyYEFDUlrL5QubJ29OuN7p/SPGHiTmm+ndAlm08I5lMpVAeEcgOpPoOZJx0LszHxY9EIG3oknBzz5kxTdkuIooMeTkOofF4SR7rqtfn+mOen6m+Z27qCI1jGj1S1xrs/nIWvMQSqT+IjUD/qWx8rxRr29lZsrHDylB8XvZXRfhXA5swwSNDyslrCgX51+2IMrSLBtCdIGblXM1wVYJO7kG+kHxNQP+UqLIsEC69axQTMN3+yjWTuEIaEtJpjRtz4U3Zv2s4u0q2oAWU6dm43yk2mUlTpQMlgm61C9+l8vXGN1mMShhrgrU6HM0SyD/AOqZM7xXumaOR/BqHcSXWkkg925/LpOoHp7YpM0uaKKSlb/yOTQeJQuvduqONwwYAr8wRX/2COeA6q3Sgtc87VcNgyrloAUjkALqlMooiwQSSgZdQBXleGWSMlIa76k1C9wNndc9zoXvH0fBqJS/y3sD61jTjvSNfKh1EmuFATgm1fCgBOOd4nFBFGkbBiqgX5kDnXvjiWYs+VO97hVm1ra2xsFlLecmJbUbJbfav4xts6Y9oqwlvzjTwFDJmmFqNvPz+uGYunRtNuNqj8gu2VYttvyGHdhwl+6NcS7K5qCCPMSR/wBJwDqG+m+Wsfhv+3XGVB1fFnmMDXeYbbq+kkX2Xcvs04IMrkIlqnkHeP6s+4+i6R8sfM/xBmnKzXu7DYfZP47aCasYZTKD8c4193AJUkHlWHsXE8ba1OySc7NJxOLM5eWOOQkFsu2nSY26C7P125m8dDBowHxysJHZwvYoMjdQK5v2Lkhy2eKZ+JAgVldZow2lhuNmGx2q/XHVdSEmRih2K7e9iD2SBtvCY+LRPLD98goQyHUwVvg/wsL2I5fLHun9QEUngTglw71z8LTx+pPad/8AtDVzEirqDWPMHce4x00zYZY7+61o+rXyreQ7QyxkGzt64x87wZBpITQy45BumuD7Q3CgEWccdL0GFzyQUucfHJtGOyXYDI5ZFLLHmJfxSSAMNQ/IpsLR+e3PCHVPxBm5DzpJY3sBt+qwY4mtTTmeD5eRCjwxMh2IKLX7be4xix5uTE4Pa82PdELQeQvmbtDl/u+azEAJCxyuqgn8IPhu+fhrH2bp+Z4+MyQnkLLkjAcr3YbjSZXOxTSIHSyGsXp1ba19V5+dXgPWcaTMxHRRGjV7d6VonBhsoh9ofbBs/PSEjLxk92p6nkZGHmenkPUnCP4f6R/46PxHDznn+ytPNr44Sv8AeWB2P6DHVnPlO236JbS3uspKxN6zfocCdMXbkqDQ7K3DxGdL05iVfaRhf0OKUCLv9lXy+i2k4tKVAaeZgb1AuSOe1WcUoE7KPDaTuAtslEy0yLqe9jVgetefvyx6VoczT+qoXi6KKZbM5skTd+y1sNbeFiPwheTDfyrfF4sZrW+QD2QnvYNiL/oiE2fz0ojDxgsL0sUBJB2rVyA9DWKhgabpBuHkOsKrxTNT5VwJXSUsPGuo6kokaGdSCNvIkVijJ9bq7eqI2Bj22Nl7hzI7+Aqp8LBFUkE9QWsm9up/tgOTC+dhDUWCU4ztT9xwrfFshmC5YaTGxWrNghUWmNAjYdb6HCkcEgYLRZcmNziSg2ZzEkSqWkBsWE8W1GqvavP2x44xeaPyrsc08KpmuJZiYaPHpHNEBr3PMnb8xOCRwY8JskavUlEAe76QhZw8HWLVDfdYvEryrSSG6uhjPlmNmuEdo2tSyh4X0upUijR8iNiOh264pHP6cKSwFbX188aDXBwsIJFFatyOIdwvDlfUnCMzE+USQle6aIE3WnTp3u9q53j4rkRysynMF6r+60YANC8vFF7sGNaXSNJ6URtXpVYrJjkvp/Pf5R4iw7IJxHjjgc/phqHEaUZ1dkFftSyqwKq4I3DCwflh9uACQRsl9VJLzPaJoXMt6d9lXb5AY3I8Dx26Kv5VTKGoB2u7TNnu7dgAyAjkNRB83HMenTGx03p35IFoOx/RLSyh6XVjJBIBIHM1y98aZAHNIS3hzTr8LEenT6Y8AB2UglWspJNIf6YJI51/PTFXRh38KnxS0crT/wAQbqu/ucU0MG1BX8Z3quwcN7XREhINJdtlGtd/ZemOGn6VKBqk4HsitfZTvlXkijMmYdYlAslyAPn0xhvh1v0xtJPwUcuACVZftCy8mSzbo6LMrNEhal16/Cktc9NGz5aDjfj6LkRZUQN6K1Gr2rkJcygtK43PkZIJDFJEA4rY89+RBGxBHUY+i4zxks1RGx7dkg8epUU0PUMoPkDf16YaGK4738qodWxBRDgnZzMZnWYgvdxi5JHYKiD1Y+xxn5ubDhuDZDu7it7RGt1A0hUqaWIsH1HI+owyx2poNbqtilgMcWGx2UEBXMjlGkbl4bGo9AL6489+hur0tVJAodynHjHaGE68qcmipGWRZR4X1KSPwiqsfCb98LNOsarSpx9Bu90F4FmlWXVJAMyAAAhcqBRH+Ek+VbYeslvlP3UvDa3NLoXB+1WazLuYcmkCxgB5Hkdo49th3Y0qzUfh+tYx8jMgg2lf9u6Ni9LE7x4f+EC4/wDdWIM+t2FlmTSmpjzOgLQP/bERdRjkI0N29V1rPwtDFEXyPq1UkysIZHyzC3FqJLBDKaNlKvb25Y0MadswOn4XKdUx48Z4aCXDlT53MllEnhEkQRWAvS6M5AarPImsXljoLPiIvbhCeMR6kgMqnxE+OwNQCgbc6s0bwJ5p/wAhHhOzqRjg/CMwYLizkYRR4QFNVqCi7rqw8+eMjMZEH+dtpiPqEjDpGyR+MRSLM4l3kvc+fkfmPPfGrjOaYxp4V9WvzI/2B4NlczOseZZyWDBUU6bbavEN7rVt7YyOuZ2RjQa4Ox3+EaFoLqKDfaBwiLKZ6WCEkoun4m1EEgEgmhyOAdMypMnHbLINyjuaAaCAIhbzobX6eWNGKPUaCo5wCJZlkKoEU2F8bE/EfQcgByw6xpb8dkAm1WvBSoRQ9osx91+6d6e4u9HnvdE8yt71yvGf/wCNg8c5Gkaz3/x6q4c4CguofZl2yhly4yuakVJIxpRnIAdOgs7ahyryAxxf4g6RLHOciEEg812KYhI7lWO02aycNk5qP/KjBz9BZGFMGDLl2ER++yc8RoG7khcd7QxqP6B1sepbYepA/vjpsTpTyf8Al2CXfIytkvZLKtmnctIAwAIBHME0a6CvX0x0eFhBzhHGNu6QnyPDbqK0g4XeYWIsQpPiatwBz9OlYPn44xnUSpjkD22EQz2dijIRE2CuunoRs256m1G+MJpe86nexRtOyCz5Mh3VbKqTv6XsTh9pttqpcByt47S0ZSb57c/L97xYGihnz7grP3hRsCR6bYGWC1NOVVoq5/XphyrG6tany6IxOtj8JCnoCOQPpV8vMYEW6d4wB6qdSk4Y8KyA5hHePqqMEb5Egj5bc+YxE4ldH/xEA+4v+qgFdg4ZmMhxFFEkTqEXSjOBenbw6lJ5EA8weZ6nHGzHqHSD/wAbwQ42QL/QrQihZkNochBe1nYNsuhmyshkhA8aitaj83LxCufUV1546r8P/i+GeP8AL5hLHdqqjfb2SmRgPYbA/Vc8++sNSRsyo2xUMaa9iSLo7fsMamU3GkkDo2Dbv3S7dQG62yWSeQmiABuSTiAa4Q3yNaiUcUfwqoLAb6gdj53ZBHvt1GFTI61Fmk08E4GdC5j7q8sSfCAToZrGkBlGqidjsy7jAcnXPGWNdpO6o06Xajum/wC03hJCxZqNaVSRMqimpjqDeV6iRuObjHI/hvqBbM/FmNm9j8bEJzqEAewPag/ZeWJ5VhZY1YkoynV3g8NabDKt6b3AbrdY6yXNGLE476QLP+/osyTHfO63co128z4y8SZeM9LPKyfM0BvjiOm6s2d2VP8AZd90PGix2ayNglLhPYbNZzxuvdx8wXsa/YVdetVjVyOr42Kyrs+3Ze6nneK7S0qzxrKLklrN5QN4QsQjdwPDuXMtlRV8tN+dAbt4HVhPRhI9/X9Fyk+MHklyGcCyzNMk0YeTLyIySWL7tTdhtyKBF379cdMHBzbPH9VlPAaCw8jj3VPicWuRbYju1dQoJod2uklQeQJWyB5nCxdYLkSM1tSB8N4/PChVGGkjkyhtP+Wx4eZ5YI+Nr/qCO+JruyrZnNNO7SSN4tN2ANzfWvc74Pj45dbWcAX/ANKQAwUFLldcah11KdyjgEWVo2p9COmEJvDkfoO/YhGAIbahny7TeNiWJNsxO5ZiTv1Nnr54tFCwu8MbLxeQvZnLaToFUvOjtdDe/LF4gW2ocbUDxNpBIIXmCQaN9R9P0wc87qqjRgOYv51/GINnhSoziFK1OPKQtbxFKaWMQpVzg+eMMgYEURpa/wAp5/thjGyTA/UAg5EImZpKIyZ57kZGUq68xzoHkQdxzwHrGQcstcRQHCviNDBoQUzXd9FP64ygKCZPKv5mXSASzbknTexHn5gfvhmI+RLltuNhUJ8wxu8EcbKs1gHCmXKyULif/kP9sQJ4+5Cgkev7p/7cfZ2MtGsmVMkgF60emagLLroFaaG4PpizpntdTuD39PYpSDKbIaO38lzfBbsJxZOLBeVrhufeFgUcrvvXX3HXFJMaGfaQfdEjldGban/hHa+VTaESL5DY/Q45jP6E0Otv2IW9D1OKVuiUboEvZPMZueZspl2MWvmdKqpIDFNTECwWoD2xv4khZC3xTvX3WFl6BKdHCp5iBoGeIq6SpsyPXkDv/B5VvgjpTJWjhJaRfmVvspnDFmA8io5OwWSPWLPIhSygnlvfXEuPlorzq4Ces9x2SE5acSjKZaeMxl0jSRY51okNHv4dqFHbS3LfA20X+b02Xo2CvdP3D54s7ljGJEbUCpZPEPRhfPeiMcDJhvxeqF4B0h1/YrScWvj0pZ4DwfLZbMTrDLqmVBqjbSSjAm3IX4btQF5bXRvGp1nOJi8KNttd39vQeqnFx26gZDuEU4LkcrJOzOwnzIAZr3Vf8o5GjzO+/ljAlyZ8fHpjdIO19x/2tCXKdIdLdmjsm0Y50kk2UFDuP8LGZhaEtpVqugDY8t/3w7g5RxpfECq5ocKK5rHJHFJ917iWMoFSSUKFvSvxNptQpOnam53e+31jB6gJ4w+xRH2XPZGLRJPPZez+aVUbwg7pWkA6gLB33Fm6NXf7Ee+jXv8AsgNjspEzkRlkAWJSzm9ESEHfoFA5+gHL2xDJTq3T4b5Ufy3YmBImbNS90zaVVW8JietR2LePatiLo7Dk2IPUC13lXm6jVBS5jgKzgCHMPLLAgctQMdKK7tECgqbGw32530Tjd5jpbz3Rnyu218cINlpojG39JVIdmtTRIKqFQXvSlb9ycakTaHiDlDc2jVohkeBnStqveOutFYWvIkagDdEctqF2b3w3tG3blKums0eyCv2X4hMdZy8zjoxG1DoCSBXoMC13yimaNo5WezXAlkzJy2ZV4r2LVpKN0sMOR5fMYqTapLLpGppWvazsdNkm38cZ5OoO2wsMN6omvkcUDz3Vop2ybd0tAXsNz5YtqTNI1w+GNBplVNR8SkkXvtR6XfTENcH8IM7Xg7LXiXDTsdKrXRfL/e+PUQFSOYLEGXKb0COe25r1HMY94TzuEQTsOy0zufDKFAG17KPMb3/vpgMsRc34RmEhBA3P1NYWpG7pj4RFl+4ad5JjLCQSixppGpqXxM1sTz5bAYnxHNoBCe29kVycHDCqFpHhZhruRFnUHyuMg1/hZfU4HIJJDzSGWvGyLKikWnF4Ap5AZeVQP9PTFPysQVDG07lq2y/b7MyvusatH8OgEg7V4gznahzH646HHYyRjtib5WZNiNaGm0Cm4NHnJz3S9yQB3gVSQWJ5hfw3uSOXoMY+bO3CPl3B4HotPEL3M86aeE9gcoihncTEqGBLbUwsUBX63jJPVZJDprSjv8qPZfsTkpF0mGNfIgC/qKP64J40lWHboPjG0uce+zDQC0DGh0+If/0PfxYNH1N7fLKNkSw7hLMfFc9kYxErGNCxIpVYFjsSGIJvYevtjRL2S04Khbv5lnhkc08/fS65VcHvJGFhQKDMVHQDoOnLljzS1gIdsFV7xVDn0TO8XCXiZBnJUljOoE6IwxA2KWrGjY2BJ+mBPc4eYLzQR2SLNnJszKVnnaTT4VZmJ2WxSgnqB74kurzUi0AKATjwrikStpiIy4AJRtRVW01YOrcEjcexHPFMgslOpo3HPugwa4/qNp4yOc+8sHhCjMEKHNgGRVuiHoi1JvkbHyI5vLeIH0BsT6cH+xWu9ls1sVzgnAYsvKkks7tObDOUAVybsWKq/Nutb4Lk4kUkRZJte45SjX26wUUHaOCRJWiZnaJdTIqEt6CgaJPLY450dD0urXYPtX9Uw59hR8PzjTZhYdLKAoeUBgDHdlUcc7Nb0dg3WwcO43SY2vGre0O6Sf8AaRlNM7vHMpRdGsTSBF1DcBW22Gx0iyTdb428YCI+AweX29UNzQTZShmOKyZvuoIIQzBRWi1Y1R1MCTy8yarnzxramRN1PclRHZU3BslxDhs4znclUIZX1rqAVjuCoIolhsbA3vccwsy4321pFopZtugXGO08kzguqj+oZX7tmUs9FdWpmYAgHoB7cq9HGKJPdEquFd4PxVWZEjV4xr1Sa5b75huAxCK5/wAt1V8ueLtBa6+VSQWN1rwmE95KGUEobdV+EtZpFI2otW3kDjZx5WtZRQJT3RxMoioJZz95llA2AaMRfmUgMDe/UjYDbfC7n0dyli7W6miqRDsn3zPKUEwVDukalyVIGktRoH0ocjWPPmDG2qflfENVaL8Y4GJXBnizAVAbkoRqARsuojfc9L/fGdl9Q8KMvTmD0sySCP1+6oT52GlWaV5iooC+X0/nHOSZefPuDS7zH6LFEPIwD3O5QbjGdh7srHCqIT4mJO3qTyHv0w7hQ5IdrkeSg5bsbHB1eY+wGyUuIRIb2/m66A+WNzx6XLSweI/XGT90KlzhXwx+2ws/XF25B5pBdiAbuO63y/DZ5WKNqB0ltNEkgbfCN+eCS5jy0W6h7KlNb9LbUeeyL5dt+XK/P3HT54u07eVVZIJLHdDUQlgq2STQA3O/phZwopi9rRvjPCXyjJHmIyAy61TVuL2OvbZvD8N2LxQkH6VDXahaESZpiukk1q1V0vlf0xIACsq94leTz2Uy6zubP9TTRrb5+/thzqOWcaG4h9XPt8JEwhx0njsnLLxJAtIPl5+55nHFTyvncS5MA1whbcQ0tpU0OZA+lb4ZhjJNledZTBwfOmrwckhLkBMmQ4qDscV1WF6q3UfGeAxZhG2WzzHMH3H888Ua50ZtpRWS9iuXdqOHZmNhoLaV20qKNXypQNS+W3XfGnBkteDq7q3hMG4Q3hPZOTMTrEjxiRidKuSNhvvseQBFbnasFflNiaHHhQHB2yfIvsviiZXlkMhJLMIhoAv8K3q2F8qGwv0xiT9aI+gUFctIFWs9rfs/ypy5aGVopFBcCeUaWut2LkBANvEKG42O2JwOpTSy04Cv3RNLQpOznZXMZdFnjzEMrEgxpBIvd7NTqCV0kUQtiqsk6tq0c8tnZoIq9ye6iNxaedkt9rxLCPvCwvASw16WSSLUeREiPYDV8LjfC+LG/wCl7tXoe9e4RvKB5QhOQ4nJLC7F3LptVaFCMDROgKlarNX57GsGfCGOFDb/AH5VbCl7LPPDPKq60Vk0zkimCt1AYV5GyrbcsELWub5kKV9cI/2Q4HlI3lmmT7yveKsJIMjeKiQIlI8QJJs76aNC8KZWTKxzRGQB322UsIeN0JzfbiWCSWPK5bLpqYhyIW1SDkRZbVTEbr0qgedsDGErblcVZoDRsnJOJQTQ5r73rjXuoQ+o6VWR1AKopjBD+tNV9dxjIdE6F7fDFus1616qx8y5t2o4Ll4+4kyTytE6G2l3GtTTBXCKCFO11122xvY8sjrEgoobiBwl7L5p0YODupsX/P8AOHWnSbVTuEezMhg7ohXSORVZSVPi03yJ5st0aPli8hAOlvyqVYTT9njSZ2SSJm0kOJHZt9iTtRPrQXqcUc9kbK7ILoS567lDkI0SotKIN100FB86FA70d/XGXM0v3Dk8xoYKAST2y4JmGgCRZinaQtIHPh32AUAeCiyDSL+L54SNaqeL/utPDy/AfraEB7N/Z7IJS2Y8YQjUqMDZ5lGbkD5gefMYc8QFnkCLkdWnf3Un2hZJQoihyRZ49xpXSiWNxq27wdfFe+F/Flc7Q52kf7ws8PBOpxJXPZ+yOc0tLMoVFFsFdWb20hrJrehe3lhqOSOvJ8LzpiOAtTwqWJUly0buGAIYwyCyL1KoK0SCD1N1YwaNviGnJWW3bIdJmGZRb6XJIdbIYEbAEHe+fXDjGbadKEZHRDSEPkiAJDly/Qc79f8AtgoNDfZUaS7dqZuwzx5TMRTt/UanVgBtGWUFDq/NQexVjp1IUkk5RXNJbSOcd4/IWzKtEJ0VmMbbVQ2BB0HxCifryvdag480pDKCSuNZWB445YNKu4ZnhW/CAbsWfLehtgzHOBo/qiAJdrBlCIZcuhBUlSDYN1h15DxpI2QSQnfKcdMsdEgMPiCn9fOjjByMINNgKoO6rrON+h/fA/DNbIp3RfJcTrlijmlBLUVhzoPWjgZsKulGOH8WZeu2Bm16kUz2XjzMdig45f78set2qwrMdWxQrsZlRDmHiaNm73diZF2ZaC6A1GtOobMSKFDni+QRMzzGvj97R2sF2E3cQzURalmBSJ6kVGshhvpetxvWxq+l4zocWptTh5K2V3egSln+Ny5nOrHHHK+RlVYywSkfVqY6XKlSADXh56efXGm2Jse3G/32UuadPui+T7FQIsBMs0ZhjKEd4I0kFGy4K2CRZJWib35YM5924j332pUbuKK0yvCnUastIkkUpaRon52uhVRTIT4FIdixvflWBB3hM23PsvObq3XKO2HZas2zoQmVJQyOQSmVMhoxOQKtT0G9FbrGjjyBzNuV5x2sLXN56DKIIldp2A8LgAIASP8Ahtqa6F78g1+oMCJznajsgi37lEuFdoIDHCo1TSIx0qYz3hDDS190y7g1uzHUtr4brBHxB2zh2pRTmmwg2f7SIGnYQMmdekaVW8NigzLGUDI5qqB/c2q3CeNLdfkF7V+1+iYaaFpjyXDMw2V7vNZ5ohJYWAKHVNQazIWsgbcgfDe2LtbEXWB90u/Lo7JL4l2emhzIyzFbLAK90pU1TgmqXfn54dbXNKRI0t1LrvZPsNk8q8Mrp39BrLgWklitUeryulCmqvnRwO3G9XohiXcHsjvbPh+UzcQ78loISb7rV3gkPhFAA87IK1YJXCEbv+ckJh+zdks8ejyvDstrymWeHMS6QWbWWVYyvi06rBsg7rzBsbYM4l40OXoztaUuD9sMxFm4ROHQFkWTVfMkbsvhU7HcG/iYitgJdGxzdiiAUu3txqB0cCdYmFqWZSulthsHIumI5WOXnhXXEdgUXQ5UJuJxZVGlmzHfPGNIJpasDYop0kk72a2PQC8B1t1W3c9lbS47UuK9re188mZaRJioVgYzekhTsQAOQBv3A63hqGAOFv3KI6TSNICCcQ45mXCuzyaWFSvbBZQrWoetvQV/fDUcbW2BSXe60x8K4krZVpdT5ZNYRO7a1IQqaYMemvYjqpG4NYGA6N4Fkk7oZfvQVWD7P+IZpjPFEGSYGRZHdVDg7g0x1AkG+Xzw/wDmmt5Q6JG6rxdh5opxFmdKyFWbQHBGkUCWkWwvMbc6I5XgMuVf0hXDe6t5/gGWjHdlivdtbsjBdRDUbDMT1oVfT3woZHh5tXDRVlY4jw54CXjQtuFkQkMGoagVHPl+JSR8VY8xxPlcFBDTvaSc83i1kFWY3W/InnZ59cOAbUpJVjLfc9I7zvw/XSEI+RLA8vTFHeLexCEdXZDycaIC9XopIJWQhlNHHnNsUV4ozBntY/xDmOvuPMYzpYCxR3UqZvqpxQxkDcL1K9DxJhgbogVWlfy3GiDgZgCjSiuW7QEVRxHgKmlFTxVZwFZiknSRCNS/UHFDiba27n0PdXZIWmlV7K9lZo5ZZPvkepwSrLqZy/i0sxdKJGok7c/UAiTOJAI2iiOx/dFcKGocJwj4ZmEHfz58RpFGAe7iVU0orAM2/TUTQq9gQeWGzi99kIT9gLS7w3tGqZaBCJpcszOIXmXS0zA1WvUxVfFuaB8PlYKmUwudpJuvakRt1uqvbLtBOZBGGy5jBVzEsvdtKGWt5FIUAqQQNQPwnTgeLGKsj/CK3hB+IZnN5yAQMFjUlX7tQ51Kuod4zsxZrYHyBKdDg0ZZG6whveAVWy/C4JIhlhIWmHNZbPcjlaQg2GuiVDMd9xewaJdyEuXuabPCnzPZCCCPWXli0EK5YG2F+KVhqXQrfCqczQNHEa3Xufsp8W0IymYy0Ocgnjm7yNAQA6AMrAdaA13ZIY+25GD8N+VaTU5lJ14Zn4p4zOFZ+bOApPd7gm22UfCOvK8TGIWDzcrKkx5delp2V/KcKMn9eShSKYpVR2VYitgd4w5rvegm/eroX06wm2t0tAUpzcbHLwNK0sqFXdYgIoyKKli8gAagyCtWquhOJ21gg0fZW0d1U4R2sOSjnaSYSu7kxyEFmCNq0k/lBI8PxbVsKAwB7QHcb+qZa5xGyXv/ADJks08sWYsxySd8rSM6aZWOlhYOlVHxWK2Zr3xNODff+as4OHCizXZ3JzSao5HcagrFC8vj1EEylhqVTy12oO5G1HAfEkAPb0Vg4jlMHGewjyoUHESObFJdLeWwK0zbgHf064pHpHm0i1YZDgEEzP2YZ+BWkizMUklG01MrEEVzba62onDBcyrc1Q3IHCDdlOFzZbiUC5uBlFszGSMyAhUZ/CKIN1Vizv0xd0jBGS1XALzsnrtB9o4jalBOmxpDqEI6M0WnVvvtfhvezhBjHPNhM6AAq3Z/imVzMsAXLkPHqlaDwaGYqbYLSg6SVbTfIE1YxL9YsndLzRaPOnLJduMtPmFyqSa5Tv4EJsAEmiBQNb0fbngOiUxhx4S4Bckb7Te0Zd+5iUF0amKgFnXxBY3I8Qs7kcr9cM442JdwmywNaKQeIKqqX1kqAwEbUYrNAEDqfy2a610JdH0VA3ZUF4WxBlX7yYBv3JsSlqoFWrYD6kDrePOm8wZ39eyobpK/F401DQjLdkAtdL0F+exN+uDxkqVS+7r+bF9RU0rXCOGNO1LQA52QPpZG+xxotYSLq/hLSStjG6N/+GaSsaQM5Y8wveFgD8IZSVB8yBew9aG58eqt6HPyha7F2mvst2djltYcssjMxBkJJaMDn4CdPQgta9PnXIisAj5vsUETO1aTufRHoPs+mJKTQxfdvE+mOanDk81FaeQGx26YVlkPh79v5I4FG0ocU7KRB6y2ZSt7SaRFlBHQpsb/ANOM3844fUw12KYsJXzuuIncsB1Wq+oGG43h4HZTSjTNFgAL1liChvYed7Dz26VvgtC1NJj4FwuJy0z5iExxA69KTULUixIYQuoEhgASTV8hgLi9pGkd/wDf1VHkVXdGezPHLZLoaqryF8/1wRmO1kpcUNzjo0qn2t7VDPy/d/vHcwqfCHWo3KkjW7XZJG4BFchz3x6R8m5qx+6vE3SEo5nOO28RlEEQIjDux07nxCqAJbegNuWJI2GrlEtDBm2snmT1O5+ROCeGKU2mHLHMTRRtH3gWM6GdW1uAtMqqg8ShQSRyFnneIAbG4E/6UIkIllEDTTSLAiireTOTMkgNbnT3i3fl1urGBgkHck79kNxIFE/YLTtZn4syUXKSSrEp0vGx0xDYf1EW9IU7+EknY1tvg3laaBsK7BpG6g4hlI4cvIsTCRSwIk8BvkCAdyBy8IJJ2N9MVdyF5pJNqtwHhOfzn9OBZTHrIZwWWMGquRx4bC1zs1Q3wObIjhb5zSKG3uuyZPsrmJAuWzLxrlEEeiONyxLIlc+egm7DFrusZMvVo+Wm/T2VW45uyjgTK5VFSdIl1kotkNa8yBq5KB+HbptvjNdk5Mhomz7I7WNHZCcl2cyeZjKK0keWLBjlwVCKT8LIwGuLVsaVt75bnDmN1R+sRSix6qskQuwuO9pp+GW6ZKGdWX/3ZXbcjmO76WT1qq5Y3690MakK4V2nly6ukOlO8XS+kfFuCL86325UzDriHRh3Kki04cB7ZwoiExS987N3oidnZqKDYNuurfayKve8Adji+VVzSeE1cL7QzTzPKqhYUkYaJSAzEqSPEGcA6qAoblgNXTHi2tjuhkNGyI9qs7NNHllismRiWULp22oVyPWz13rYbAc0OICfxmtYC7vSCdrOxi5zNxxo1NFGGlI3LKQWCLQ069gos/iJ3qsMxt0OLRwoc4uAcUtZDh/3HOh1kTu49ep7sRsVZadRZajt4djXQ7YE6QEUOVWVrw32KbONTtFE2YywUzxBmDKgu2XdtJQOLUuaIohRfTEMBLglWVq3XMMn2iYSO0hKs3xsqjXrOxbkK2JNDqF8sGMAq2pmxx2VjN9tpDITGkaLezIihzVUS3nQAJAGxPLBBCOe6oNlQl7UzMd21DmQ4B1GqJJFH28sX0C7ItQAPhFU0zJGSwCUDJpRH8V2ApoOGPUAk8hhURlrjQ3+6lCZYoAxAFUSKbUp+a69sFOobWpAtSqUSBO6Ld6xBZhq6X4B06j9+oxoTv0PAB8tJM2XHXx2RngWezTeKDJvI/LWFaj0I1Chy+ftgRyYmA+/KE+BruXbJ67Fdr2yki5POZYxNIx3C7VQPxAm99uuCDIgyG3GfpH8vZUawsJcKcP3T6eLw5yFxD4iUbxVp01datVcj/sYSyWOY3b2O3yjNeJTRC+eeM8N7rNOuYBLayVKraOL+LaiV2Gy4qx+qPy/dHJLVR4nxiVpU16NMTLpjVO7Xwkc1G/Tmd/bERY8Yaa5PPcqw3Tr/wCXlzsIzeWEMLyf8SMz63K7Aju1HMkcjRIq+ZwgHyYz/Cksj+E1/NSTtaX4+Kd2xyy6MrHpKSSlTI5Bu2agSC11SgUDWNeMCQc/rxsl6unc/srXD8oI0ov3thmUoG1aW2GpR4gTd1z54s/UW2KVdeokAKnwXsvPm5Ce60xq5EkktxqvoQd7/wAK2RY5YAXehV3HR3RPinAsvlwwnz7mHvP6cGWBc0Td+Ngo2677+Z2xZjy8C1LXA7gIdxDJ5SWB5MvGy93ZYCywU8mkZnpia5RgVviPPqsHZea92qilaWcEKAK0gi73IJvcch8sGCNS2cCgbsnY72f/AK98VXlIZbDKpbSa8t686GK6e6kKzky7L3Wrw6gdI96oAed/oMTWogUqv8oLl17st2ny2WgiyTjVG7OuoEKVDOTbqQDVk789sYvVMJzpCQeO/YqYZbbumPtHBJGTmymsRrpUAnQylgVkOk/hXUDy+MeWMOOBzR4T2873/vqmBXK5/wBru0j8Q0ZFIAk/3m9VA6FA3Jcmwdxew8Io+WNnCxmYrDKT5aUF18I52m4Lmspw6NcsNcgKLM0eos6Wx8WwoBqs+W11hLBnimynOdx2+V43S5DxJJCDqQ66DMzbHTZojkCD5739MdOyuyG5BjgihbJIRj1LyMdneJGKShJ3N1/VokoK8WlV5lthuDtfmcVc21BFp0g7Q5iKhl8xEyMaMiq5DPSqBc3MlCDSrsVqiBgJaG7d1YPN7rWMsjrTEMTfeowZmq+QItSADaE7eIEVQC53OykSEq8/HDMbKN/Uq3UIgLVYW1pnJXemJuxY2rFC0h1g2V58jnNo8IpluLx9/paZVMgUp3ce79FF0NXxBaO1gkjbYga6uEs/jZDu12TyjPGCI+9lLAKyla6szPqQhtWx2u+nXB4mULBVYpXnkLl2dh0Eowpgf0qx7g3hgb7hM3aqY8vK3lJtBW2YCwfCSKI5GweeKG+Qp27qRs3GSSyyO1m2L7n1Ox/fEFrybtSDWwXR+AZZP/DY20LfeRb6Re7G9/XEZZ/9WwdqP8lhSuPivF9l2eVAqEKAABQA2AFdBgcwAa6kJx5+Fx37XzTIRsdA/fCuCayDSawt27pNzvEJY+70SyJqVQ2lyLDAXdHe+vnjb/gcPj+aZYBdqPtNMxmjJYkiIbknozV+w+mFo2gOdQ7ozPpQTPOS9kkmhz9sF7lEbwsZMeNf8wxBUO4RXQO8QUKLCx5+EYAPpQr8i739mEKrDKQoBJAJAANAChfpgsf0JGMm3JW+1yVlQKpKqSxIBoE229DrhFibh3cSuLyG2W/P+cOtGxTaP9oIVQqEUKNLfCAPw+mBxkkIf8RS0uDhEWy4heUydMVK8rBYqpINHzG2LRndQ5HOIOWgy7MSWo7nc/EOuIzAA/b0QoO6eM/O0cR7tmTQ8oXSSukANQFch7Y5hnmyadvwnnDyH5Sj2TmYZ7LkMQWkGogmzegmz1s88aWSB4JHshN5X0TKPBJ/lP7Y4puzXUjFcR7fj/1Gf/zIPkKoe2Oz6QbgCXf9S5Ycay8sNjy8vXjy8jWRciHYkWATR662F/TAH/UqnldI7U5dAkUYVdAY0lDTtCK8PLqfrjPgJon3QmfWUD4flkEBYIoYBiDpF3rUXfthhxOukd3C07GDXHMH8YUuyhtwrU+4B5H1GDZJIYCPVAfsVD2lNwzk7kFaPlbOTXucUh+ofCu1LTsXiLMdTUBbbmgTtZww/Z4pWbwqUw/pqevniR9SlVMXUrGPL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data:image/jpeg;base64,/9j/4AAQSkZJRgABAQAAAQABAAD/2wCEAAkGBxQTEhQUExQWFhUXGBobGBgXGB0cHRscHBweHSAcHBgfHSggHyAnHBwcJDIhJSkrLi4vHB8zODMsNygtLisBCgoKDg0OGxAQGywkICYsLCwsMCwsLCwsLCwsLCwsLCwsLCwsLCwsLCwsLCwsLCwsLCwsLCwsLCwsLCwsLCwsLP/AABEIAMIBAwMBEQACEQEDEQH/xAAcAAACAgMBAQAAAAAAAAAAAAAFBgMEAQIHAAj/xABBEAACAgAEAwYDBwIEBAYDAAABAgMRAAQSIQUxQQYTIlFhcTKBkQcUQlKhscEj0WJygvAzkrLhFRYkQ8LxU6LS/8QAGwEAAgMBAQEAAAAAAAAAAAAAAwQBAgUGAAf/xAA4EQABBAEDAgUCBAYCAQUBAAABAAIDEQQSITEFQRMiUWFxMoEGFJGhQrHB0eHwI/EVJDNSYnIW/9oADAMBAAIRAxEAPwCY8VV1CGNyOR2ot5eGybHpucdNNBV6xYK42MGN4fG6nD07qhw3i8kTaY2V4zYKyciDzVv1GOczOgMne2SLZwN+h2XWw9fLo9GW3f1SxxNESSVUYlAzaNWxrp/b5Y7BjneCNfNBYztLn+ThBIzuCb/nEvaSNuUwapMHDsxSFj3boK1Bq5HzUix71jObHLG7c7pR7HF2yocebL6yYdVmjQ06VPULQ5Vy/XD0ZkvdMsD68yFBsM3avSzqxCilsGxalBC21YlRSkL354gKlL2rF9l6lIj48DSqQjGUzZHLSV5spPOuhH++ePSMEg3S+miouIZ8tdJ3a3sqkitvXxH69cDZEGtF7ogaLQ0Ng1olLwfHr/RRSP8ABOzE86CZVURaqBdtOqtiF899uY3xlZHV8aOXwC7ze39U5BgySDUOEANg0wYEbEHYgjmCPPGg197pVzd1pI2JJ9l4BWV4a7Zd8wK0I4Qi9ySBuB1AsX5WMKvyGNkEXco7YSWFw4CHk4I47KlKO8UtWAUbnAiUQBRE4orgLQtgRKkLzCvngLjfKsoZGvy+Qr/fvgRNK4UJxFq4WuBkqVqTihKkLBwMqVjFFK6xxHjayFjEwa1G5DGm9jy2x0QY7Tp43XJR4zm0JOUIhma2BdTq58iLPy2Ptg4DC3SmngbUFBxzMyKkYk1DUtod6IBqxtR8tsUEjXO0tN1yjwQH6q2QEE9DeGAE38rJc8v4x7TuvV3RbszkoZMyqZhisVHVWzHbYL62QT6A4VzZJI4nGEW7sP5/siQtD3ebYIbm4wGbQQV1ECvIHY/TfBIi4sbq5pUI81BRJvg3yopWZ4NIUh1axZ0nce+B+Jze3yvFh7KC8EtVpZDYm1BClj35Yl1sBc7soq10vg3Ashl1AzNzzD4lJIjB8hXP3Jo+mONzOodRmJEA0N7HklbGPgQ0C94V2SDJ5jWMtCiSRrqGg2TV8lrSxFXR51teCYMnUIKdlPtpKmXFxXX4e5HoOFzjOshunL3+Lf60d8dcxw07Lnw1wcqJbFrV6WU3PXFHWQaUihymDtHx4zAQxbQoAFUA/CuwFHegBZvmTjKw+miJ7ppPqK0MjN1xiKPYJc1Y1RwkKWC2KFeAWfvDBSlnSTZHr/uvpgTmDVqRWvcGloOygLYlQFGTgZ2VgtGOKlWC3bLHuw9GixA250LOBEqwKjykBkdUH4mA+pwHvupe4NaXHsus537KEcQOJFiDEK6sa1Dna+oA3898ZU+cI3HURSDjmVzdRVjM9k8kscCgWr5p4LIXkglBa6sHVHfPljncieYlz2vPtXCaFN5Nlc87X9lVhaZoWtImUMDzplDAj2uiPTDfTuovdpZLyRsrNdaTjjdO6utTihVljFCV5YxS1Kb4GC3RG3rz9ax05PdYrxey1mm2vf8A+P0x4UDspa3sr2T42rZWXLSqGADPGNyI2H5Tdrqsjy9MCki0yB8fJ2K08fToLXemyAK29cv1w60+qVI2WzKOuPWLUA+iKdnMpFPJ3LyGKSShC5rRrvYPuCNXwgjkSML5Mj2M1tF1z60jRMB2KrjhjGV43OlkLCTVyBU+Kzy54Ygcx7A/4QJnGM7hH8jwqBVIYGQ1fisD5AYs94+FkyZM5dtsjOazeWyuUEUbCOSeN9TDUxCsCoG5NA2Lqr514cc89jsrILj9LDsP6roIiWY7dXJC5wDjd2Sy2BxLSopMi8UgbJvE0aiQVpYAai1je6ujuK6YBI15eDaWEThJd7ILDmGGwZgOWxP7YMGhHKv5HiUkBuFiDsSN6NciR5jzxE8McrQ1w4XoZXxm2lD5JiSSeps/M3yxdtAUoO5taXi1qFsjkciR7Y92XqWQSb6+ePOcFFLS8VUrBxQqVhRZ/vipIUqxPw+RSQ0bgg0fCdjz/bEbncKutvqFScYGSO6KFETgZV0dgdO6y2rdSxWr8y9k+gLAnC7necaeyD5tTlLxHhz5R0zUI0hT1AdVbltq2PPkeW2Jka1zeaQsbJMtsdyo8l2llfMLNm5HlG66n8Wj2QbAewxnSQtDSGhPOBKKZrN6TH92lWRFkaQANZVmD+EjntrPMdMYEsAaSSKRWgOHmCCTcddmuUD+pKHbbogAA9qHL3xQQBoGnsNvur+HQoJXkNk7VvyHT0GN2I+QKVpiSpC1OKFSsYqvI0ubIFc/fn8jjqatImMFYmzbN1NY9pFrzYwFokhAbc7ij64tVq4NLAOJtQVseXriLUBTcOzhikRwAdJuiNjjzjqaR6hSOQU7cJzGT4jmZYswhRnoxzoWDlgADrU2rcr+EGr67457KjzMUtlidbe7Tx7V6JsFkpOobod2s7J5zh96mZ4G271L0EdA6/hPvt5HDuF1OHLOj6Xjlp5+3ql5MfTvSXs/nmmYO+7aQpPQ6RQ2Gw2rbD0cYZYCh7y/cqsDgthDIW4GPWqKSNbIAFnyxJdQtQtq+WLNNjZQVk1ibCqsXidwppZGJv2UUrK5GQjUEYj0H8c8BORGDpLhaJ4D6uiqpOLXaHSziQVNLGKkjlSBfClTKSHlG59kJ/jC78iFvLgPuEUY0x4Yf0KeuzvaWcDRKrxsAArd0wBUbUxr9TthJ8uMeHj9Qs7K6VkM88bXe/KCdt4QXMhVVexq00A4PWuV+o6YPE9teUhThuk+h43SkwxYlaAWquVIINEGwfUYoVKuTZyecEMzPXiblddSep9T9cAEYvZVDI2bgUVs3AZu771gFj/OxFH0Xqx9BvimU3wW26lDMmNz/DB3VTORSxDTpMQYdfjbejq8vbHPPl8R1uNn9lptYEPhzJGldvCbW/2xYNF2VDtlrOxLEnn16fpjSbQApDUWIK8sHFCrLGKWvK/jrLSyziVC9eItepbXiC5QsYrYHK9S3rHtQUKTLzmN1ddihDD5YFJT43A91Zhp1r6R7J8VE0fdygEEULHMHzB57Y5PJxWS7kbjuOU841uqGd+yfKd+s8ChaNmFxqibn+Hmp3vquw2wT85keEYXu2Pf+JU0N1akcPY2Blp4ofbu0I/6RhQRhm7XH9UYvaewVI/Z7k17zRDGDJGyEheQbqo+EMPMAYrJmztFCQ83vuq6WHsuZ8a+y/NZdtUDCdRvQ8En0Jon2PyxsQdfx5Bpk8p/ZLPxHDdqEL2Iz0lsYdF705AP03IxMn4n6fA7wy/9irM6dLJvsPuh69m8wJGSSNowu7u9KgX82okAj2JxsY3UMadgkjcHA+iWlxZowSWo32oMEeX7pSpYaNBSrIsEkmrK0DvfOuhwdry51rIxmSeIXu4Vbs/xfLLQniUVuWC2WroTVjffat/TE5Ae7gq0kMuoljv8KjPxWNcwWhDLEeYboepHkPT3wnPiiVl91pYc0kTacbRXP8JWdO8TnW9c/wDuMZ7ZZ8YamjU3uO/2W42KDL2OzuxVTIdkJX3J8P8Ah/k9PphLL/FkMQIjb5vdWj/D7g7/AJXbeyauG9m1jHwqvrzJ/nHG5nXsnINuefgbBb0GJjQCmNtFYcpCvMaj6n+MZDsiZ3cpomQjy7K9BJCvJE+gwBxmP8RQHxSu5JUkxy0g0yRRsvkyg4vDk5kBuJ5CVkwi8U4Wk/tF2EgkBfJkxvz7sm0b0BO6n5kegx1fTPxZOxwZmAFvqNiPn1WVkdHoW1czzMDIzI4KspoqRRB9RjvY5mStDozYPosJzHMNHlScNzphlWVRZXcC6HzrevTHi4j9EOSMSM0lOfB+Mz5qWKKOEMzxTo1AhU1BacWToUDr67c6xzXWctsbS+R2wr7qcDAbG4lvdPvAOwWWhVXzNZmbqzi1B2vSnXcXbWefLHz7M65PK4th8jf3+63mRaRSJcV7E5HMoVfLIvk6KEcexA/fCkHV8uB1h5PsdwpdG0ri32gdhpsgwfUZYG2WStx5K9dfXrjv+j9bjzm6Ds4dv7JGWIsKO/Zh9nYnUZrNr/S5xRn/ANz/ABMPyeQ6+3PN6/17wT4EB83c+ivHFYsql224FFw/NG4EbL5itOxJjKkagvld+9cqw50Tqb8qDTfmHN91UtAdurZ7BQHfu3F9A9fuLww/Lla4jUP0WkyCBzQdJ/Vc8OO+WAvYm15X8jwieZ1SONmLcqG1eerkAPfApp2QMMkh0gf7srNY5xpotMQ+zzM1bSZVT5NNR/6a+pxij8QYrj5Q750lMnBlAshVeD8CjE8kGek+7AKrh7VrpgKWiQ2pWaiL5X0IwfMzZWxCXGaXniihsi81ONLpHCOBcEjoUJdr1zPsfqVT9BjlsmXqkm8khb7Nab/ymmwRNbexVg5fgmrVO2RTQbVIj4ttxrK1q/y0Rg2DHnNGoukd7OVHmPsAiJ+1DhEO0bM3qkT/ALsBfvh8Yea7YM/UoZe3uUX7P/aVkM2/do7q/lIjKP8Am3UfMjHn4s0QtwXg4FOF4WsFStGXC8kQIVgqeZQVjJlhrcI7SgXEssH2Ivy6EezYA3kd/YpuOUt3XJ+2+RzMAIc9/lna1Zx4o25USKIvzGx8gdsd10bIxpG6IxpcOR2Kzs6WUjz7j9wkUY6EClkGrWceugoUkEDOwVeZwGSUMGoq7WFxTzwqOPLRjvZK9BzxjzZTGE+p7LbxMR5onYDuhq8ZJZ+7bbnXp5nHN5HS9XnewrooupwN8moGlOOMydW+mF29OgB3CY/ONO4pSZfidnxEkehrD8PT8f8A+KE/MfWxRCKeJuU2g9Nan/qW/wBhi8nTMc8ClUZsjfdUs5nWjPxq3kQ1jGbJ0qO/KiDqIrcIee0M5HhbSfMCyPWuuBt6VGDbhYQZs0OYWt5U3GIxmct3mY2nRT/UA3IHIOBz2+Y/dvprpsTI8OLdh5Hp8LPzMaCSDUTTx3SMkZYhVBLEgADmSdgPrjrZpAxpceOVzAFml9F9i+zC5PLBDvK9NM3m1Dwj/CAAB7X1x8W6x1N2Zkuf/CNgFsws0NCYlUDpjIJKLZKzeIG5XlT4p3DRus+hoyPErbgj2w5iiQHWxxDhxXK8WF3ZR8M4vl5topEOnbSCLH+nHpsTIadUjTv3UbDZBftEWJMt95li737swkRCaBe6XV/hsgkemNX8OSvZlhg7peZo+pcBz/a7OSyNI07qWN0hpR6AdBj6H+Vi7hD/ADEg4KojHYhpIsBIrF4g7BepXslxWSIVGSvVt+fp7YpKGyVrAIHAI2Vmuc36TSzNxiVubfQYD4MY2AA+ApMj+7iVUeUsbJJPmcEDWgUFQ7r3enayduW917eWJ2JtQsFvXEr1LygnlvjwNL1Ep57Edp4oAsM+WJBPhkiFSWT+NTs/PnzA88YXUcWYuM0UnyHHb7eiYj7McF9A8IzKNGukkbbBgVNexxzsWfDkEhhAcOd0w6F7PhWXn6HbDN2F4NCoSZtSSNW+FZBSK1qoZmSviwi4I4CF8SSOSNlcBkYUwPI3/P8A2wxC8xuDm9lV7NQ0uXDuM8POXnePmAbUnqp5f2+Rx9AwsoTwh/rsufniMb6TP2e7EpxCAS5eQROrFZY3sqPJkb16qSeu+1YFlZbsd1O3Hav5K8UQkqvumrIfZU0aknMIp81Uvv67rjn87qUjfOWkjv7fotKJjY/oG/ukjth2PzmVuST+rD/+WPcD/MvNfc2PXDPTOp4MxqEgO9DygZRyD9R2QPg+eija5I2b1Vt/+U7H9MbUrDINnJSNwadwjs/H8i4o5eZT+ZSgPzF0cKvwhIPNRTLMws4QV+JrZ0hq6E1f6YWHTXN+lyOepXytTnA3Nq9wf4GBuwpuwBVxnMPcqNpl6yX8j/bAxg5F7D+Sg5jT3V/hMKSsAJAvnsbrqQK3r39cCmxJmN1P2QxmNughee4mzgoDSeQ69d/7YN0zHZvIeVTIne7a0wfZXw9Zc+jvWiENIbI3YClHqbOr/TjP/FWW+LCLWcu2/wB/kqYkep67UnFwzUKrzx8rdjECytwR+W1anzyqLu8BbC4lDDbQDO8XJujpGNCPGA5R2ikHiy5zD0SSuHC8QNsKsjidguf/AGv5OOHMQGIaWKHVp2+Eijt7nHT/AIbkdNC8P3F91mTN0lJOY4tO6d288rJ+RpGK/wDKTWN9uNCx2sMAPsEKzSo4KvI7ko6/KfQ2P1GO/j6e+Lhwd8rPkdfsrU2hgQV8XQc9q/NV+WLnD1ncIbS4bgoTMlHGPlQmF+lNNNhb5fJSOGZI3dV+IqjMB7kDb54Rkyoozpc4A/NIgaTwoBg1qhWceteWQcSCvK3kJHU6kYiiLr19BzxOkGr9VUkjhdMj4y8MJa9UmkFNgrV15iz1H9sYvUenR5zTG39bpamFnjGYDkbg8Nr+qrwdq1kUSSTBGq6Z2LX6BVJxlj8KiIAxO3+E43rzRbfC29kV7NdupMxJ3bv4dgNZAY3+Q/iPocGd0iWNusuv4ST86N5praTDxLJTgawDt1og/Mc8IyEjZ4UsdfCH5biR37xjY/DeMyaF13GU4xzTs5YzPEqShz8v5wLxHjZ7T9kURgnYpN7X5qNiDEja4gut3UMjB7GkKwqwRtz5nry6PoWRKJPDcRpdZHqKWPnx/wAXog8naPNSaFaUlU+GMKiou35EULy61frjqYsNj3UBZPqs4TubuNkw8D7W5hSFMmkUTdMaoctO98+X9sB6h0SKOPWwu1eg3CZx+oPLqcAUX/8AOryMBcVVpkDGlcHbdTyvHG5XRyXCYMLXDuNlpNzIa0P7rmfFIkWWRYmDRhjoIv4egs7muV9avHYYrnuhaXijW6xpQ0POnhVkWyAOuGCQN0NH+E9jc7mCQkDKBzaT+mvyLVfyvGVl9ZxcY6Xvs+g3P7cIzMaR/AW3Hexebyqa5UUoObI4avcfFXrVYph9bx8p2htg+4IUyYr2CylwnGtZQKRbhuRk7p5kUsfhQAj/AFEg+Qxh9S6hG2QYzjV8/wBExFESNQQUqV2IojmDtv7Y0MdrREA02qPslN/2cZITSykj/hKsikdGsrv7hiN8cv8AimXw2Nr+LY/zTmFyU9xSGJwxPxDceXl+mOLc0SNoLVEnkpQZ3ju5F4tHh7KjXIUM28rULrzw54bYxZRhZTfkMxFlYDLM4RQNyT/vfGRJFJky+HGLK9IQwWVwntjx453MvMdl+FB5KPP1PPH0XpeE3EgEffv8rJlfrdaBnDxVFjELyfzwvLvGBEJC++0mmN19Svwsvzv0GOmGZOywTQG9jcH491kPe9h16hXohhyaSbQGQmutAA+vphkdVyD6UpEhZ/7lINnInRtLgg+v8YSlyHzOtx3TkbmuFt4Tn2AzkzNBDExVVkYuB+LXzJA50g/THM5WCH5Zld3qvstmHIa3HDGjdDc12PkZn+6skygmlDqJKB/KaB9hvjTlzWQUH3XrWyQkhI3tLsuXZbDKwI52CK3rfy32w62RrgHdigblR4IHKFZyeZ0XsDY5EkUeYOxG4+mLNdRHyqOba3lzRJBUkHfcE9STgs72Pd5RWygD1UaHfcXilrxTf2Oziq+qPLRPKPhDMzXXMhCf0HPBzA18ZLnaR7Kpn8Mim2mbM/aPnI5KkVVTkURKK+dqTvtXLC0/RIXRExWdtjaNi59vAeBXdN+QyMGdQOraHIsEDY+tY4qXAka41sfQrelAaNcf0qePsTID4nU+u+Ew2YvDXD7pbxwBa5z9pGedB92bLyRU963009XWnTYrrzvzGNnpGLEJvF1guFih2tJZcri3TW3qkLXW4x1bJCw6mrNq1s85PXBjnSnuvBlKEnCz5C/6lZYxW1K3hjLMFUFmJACjcknpWBySNYwucaAUtBJoLqvAOAOFHfyOWoDQjaI0HkqLQ28+uPmvUOuec/l2gD1Isn7rZhiLAPMVLxnsdFILMsyk/hDgj56gSfrgeN+Jclh3a0/ZRLAH8kpF4v2SkjJ7tu8Hl8LfvR+vyx1WF+JYZhUo0n9Qkn4jh9O6Z+wXD2fJyAqdUcrAgiiLVG/nHO/iOdgzWvabDmj9k1jN8lH1VbjvZ1ZQdqkHJv4PmP2xHTurPxnc2zuFEkQcFv2ClWKCfLhSMyZLkLDwhAPDTeXM/PGj1Pp+R1OdksdGMDY3372gtyI8ceY7qLP8SosWkXmRd7GvLz9hhH/xT2nS2jXoVduY0i6ITBwHsi08aZh5FEbqHXYk6SLB07dPP6YxMrqLYXmIDcbJ6MA8InJHl4COb102H7DCgdNMPROhpAVHi/bPKlO5myxkic6XVQDQ/MbN7eY3GGcXpuQHeLHJThwlpgOCuQ9seEx5bMskJcwsqvGXG+lhy9aNi/THb9MynZEAc8eYGjSzZGaHUgRxoFUWKxFFeXYIuLzSa+8AaNVI/CD6aW53fQ7c8bczQ2Ek7ErlDCwEBp3SS5aiyrfUf3J8/wBMS8FtD2WoNN0So2jV1uQNtvqU8h6kg2LxL26Rq7q7XFh8n6Khlsw8La42K2CLB6H1HX188C2qinmyVwsy8TlZy5c6juSNrPn5X6+e/XEGMFuk7qS8ruHZvKxHgkxmIeSXLO0jvuSSrMgJ/wAIC/Pfnjlo5nyZ0gj2YwgAdvlNOh0Rhx7rhjuhQUCG672D/bHXBIgG1BiQVK2GLKFsMSCqqSN69jzwdkz2fSVQi1I8zHqfmcNx9SkYNNBQGhMPZTtfPkyAp1R3ek71/l8vbGd1TTl+YCnJuDJ8LY8LrHBPtYhkAEq03odjjmXQvb9TSmv+JwtpRPOcYyXEImglIUty1KG+Y2q/XGa5sQkEotrh34/VXAI9wuDdp+Grls1NAja1jag3KwQCL9QDRx1WLN4sYPchZcrA1xCFHDV7Kmy8PfFC8UvUpJIHUWUYDzKkD61WKR5ETzpDh+otTocNyE8/ZtwO7zLC+axf/Jv4H+rHGfirqlVjMP8A+v7LTwYNtZXUclwpjux04+ey5LRsN08eVfHCYuoJPmThf8y/soVXMcCy3Vf1OCszZ+xXtFoTxLiiZNKgisE2d9iaAst7AD5Y0YoTluHiOqh/tLxpgXOuL/aHOHZfu0aHzsm/IjYbY7HC/DOPIwPEpI+K/qkH5JBqkrvx3MySOyMVaQUwQcwBVefLHT42KzGi8Jl0kZnB5t66t9kwin4c+WmjVzHI/eJIt3rOoGj78/THzv8AFAnxc4SsJbY2paOMWvZSN8WzvdQCKGMrHF/S8wugAAcyfhrnjHii8STxJDbnb/PutGAtauf5zOENqJJxuRxgigvSSIZn8xrbUorz9fnhuJukUUF0gK34jx2GbLjJSQd/N8MBXZo3bl4/K6JHLzwTFwp45vzDHaW9/Q/ZBlexwrugE/ZeOFf/AFE3j/JHRAPlrPP5Y32zyS7sFD1KAWNb9RQSUx2dIcDpuMOtdQohBKZ+CZKfiFRxNGGXmjyBS3sCbODdQ6nDiHxJ2uHtXCTZjb02vlWeJcMbLMYpEKsABs2qmI6lTV0b23HXBcfMblxCZn0ni0rJG5slOIJCFzyDTpJJ6HVYB9SRh18oIFqWNIdYQuSEjZdw1Dbe/wCcUd5Rvxym2utVJwysVZSrKaIIog+oO+AjIDgHNN/CMGp84lx2SLIrD4lEkKJRHLwjb5jf2whhYvhPlL/4nWPsncqXVHGB2CQ8a42SC3AxI53UIpns9DoEcMQUdXbd2PnfT2G2IDO9qdRrhUcvAznSilmomhzNb7Dr7YI1w2tURduGoVISyw5MT8RHMaeg8uvLGlLhaY7tJ+M4OooRjPtMqRBePA70qnZGMhw9WVr5qrk1RvoKvbnYHrizm21LPkIcKVTJZySBkljYqwNrz9rrlWAFjeSBv7dk0Hm9jwrnavtCc7IkroFcIFYj8VE0fkNsK4+MIAQ07Xt7IkkmuiiPAuFS8TaJWpIoEWPUoF1zAHqdzZ5YR6t1OLp0XiHcnge6ZxMUzkngDlORfJcMH9KFWlArWw1N8ibIxwcuVndUd53EN9BsF1GN0lmjWRQSb2t7UZiaJ4ZT8UgejuAFG1dK67Y6fo3TWwv8T0FfKyurPiFRxjuuwdmOHpDl4gapUUC/Qc6x846lkvyMh7vUkq4bTQ0Im/ER0wi2E91OlaffAeZrE+EQvbKrPOG5HBWNpTqQXjMQZK9cPY7iDaE7dc27acM1CMotuXCADmdV0PrX647f8OZDjK6PkEJLJYKtJLWpI3BBo+hGOsKRI9Ux9kO0LZOX7yJbNaWhIJ7xfInkK5g7/QnGH1bBbnsMTx8H0RoDoOyM9h/tB7rM5gZuzl81Izt+Lu3Y865laoGuVDGR1boHiQM8D62AD5CYimo7on2s4nw9DcWYV730odX6j+cZeBiZr9nsr52TbpIy27SXxbtDHoCwB9R+J3AAHoq2Sfc17Y6DH6Y4PuU/p/VKPkB+lLkGadG1Kabffnz58/3xrlja01sg2tZswz7sb98WsgUopRVimylH+DZPvC0jSCNY6JeyCD00AC9V+2OiyC2eMvmFg/v/AIScshZ5W7kpgbicJR5Ze8dnO2okMzdW8IAAuup/TChjjgjDGCuKHt6FJOilfIAK99kJgzRlVlSJdIG45lR5g8/phqNjHC3j9EV0YidbnbqGbJMlMiMrBgVIPhNb34qIwvkY7XAtskEEEf2KOyZhNE7qtxbMPNK+YkH9RzrO212By8q6YXx8VmM0Nj7IwkB2WczxeefvA7GQyuGN7+IbAqOmxI26YO1goAK5PqvR5NV+IlmHNV5D/M/9tvXFnGgS0XSHauT5UxsUMMRKmmXxgjr8erfajfrhzGxzkxCWItcD8hCe8NNOJCy3Clk/4f8ATb8rGx8m5/XDOT0/w26mn5Q25BvSd0KdNJ5g9bBxnHZHBtXIeIMpDLWteRIBon8QB2vDrckPjMcn2QvCBO/Cs5jgsn3Zc5cZikcrs9sG3sFa9D1OxGMKLqMbsg42+ob/AGRnNoBDVbGjfCGQj2WgeQARgnYk186+e5NdcGc4bbbJVoFm1vxieOM1oRm0qADuEFA2R1J6b+ZPPcUjh9I5UQNc4WT/AJS4WwJOUn77I+OLDNJDIaEq+Dy7wA7e5G36Y5P8TdLdmMYWng7/AAtPp7xuz4Kj4jwzNZp2mjheRNRAoqLPszA/QYz8N+LjVHI4Db3/ALLo+o5jvCEcQS7nZG+8pG6UyOiEMtGwQORx1LnR/lXGI20tNEfC5N7nPlGr1XUxxsMDUok0khtJvSRzHyx8wfhFpGptXwtovCsw5+xtzwB8NcoZJKxJxA4gQqLVaXihXrgrcfUrLMs5K2dupvpiWReYAL2lc8492nUyERjUEDU3+M7al9hq39fLHedD6e/GYZX7E9vZZmU/V5Qk92s429QGyXWjrihvlWbuoycUNEbq3C1xUr1r1YrwpWNOKkhStcRYXl7FbUpm4dHIC2nLs9ivxUCeo23/AGxtnMaxlbfKzpA13L6UmfhzMi/1GQKP/aVtNHz7tRV4W8dr3eY2rN8Nn0IZkpzG2pCwI6Alf/2H9sOwv8pIFhXkaHto0iOb7R6tu6C+dNz9SdrNkm6wIzavlLsw6N3agRonFNqW+tX5eu/0wUAGh3RNL2u2VZZEVtKGgdizVdf7+uFmytklEQNDuUzR06iLPorBzGr+lCPD+Jj/AL3ONiORsn/p8UbcOd2/7SpYQfElO/YKyQxe2skKqgg9FAAvz2GNaHHixowxg0hUfIXLGdJjjOo+J9gOoHUn0rbGbnZzHjw2fdWjj3ukHxkWmFZyegMDKCydQDV+QvoMX27n4XgVd4zxVJQixRCGNd9CE0zGhrIJPioAX1AGEocZsbnP3cT3PPx8LxNoaMN2VVO3YzgxnBcuFSII1DcksaUVfmMZfWOrHCDA0WXmh6BGwMEZMxs8IBxHh0ks0jQQTlNR/AzUeu4GGIZvIC8i1OS2JkhbFwEMzWVkjNSI6f51K/uBgvisPBQKTX2NyfdxnNEx/EUDMRcdAEncbMbFHnQbHLdcynSPGOwH127ra6T4LNUkguuFZ4p2rjVhLDTyWa3JAP59+XPoMAg6NPkOP5jZv+7ImR1Q7iPhJ2d4jJLK00jFpGOosfMcvkKA+WOoixY4oPBZs2qCxi8l2o8pu7JAIpkJ+NtRv1644fqOov8AD/8AjstZpsX6ovH2pSMiMDnvZPIG9gPPCTunlw1ozS0BQZnj66qWyTyAxePCcgclQxcQI8YpiOZvZb/Un1G3rh1nTZJG7DZEYY7pxpD+McV1rJBK5jdlGksKTnurVysdca3T+meA7W5v90aeTHdFoYad6ngqj2N7Ey56YpfdxILkkHi58gvQk18hZ8hg3V+tMwI9XLjwP6rHjgJdRXTovsiyAFEzsfPvAP0C1jiXfjDOJ2016UmhisQ7in2MQEE5fMSI3QSAOv1ABH64Zx/xhLf/ADMBHsqnFHZcm7R9n58lKYp10tzUg2rDzVuo/UdRjtMLOizGeJEf8JZzC00VRQoFGxL2fYDpXrhkkqoBOwXZux/ZjI5fLRy5mJZcw6hislMEvcLpPhBHU1d+WOVzvz80pYCWsHFcla2L098nZe4h2ZyGafW4VGoj+kqxj5hRufU4O12dhw+VoPzuVpu6W1o+hV4vsoych8EzexI/cYz8zrOdj/8AuRivZKTYsbRuwj7qeP7J41GnQjV+JibP6jCP/wDSk7m1mOxzexXN+C9tM3lRpjkDJ+WVQ4Hte4+Rx9HmibKKd+yzHY8bjZH6KWHtiWdnmy0EhPQakrz5E3eKDFAbpaVV2K08EhCsxxV2kMgRUvkEsUOVWbJ+fPGhC90bKO6v4TKpVJ5CxurJ+v6Yq415uB6q7W1sEzHsPnFy5zM/dwRAXcz6Wo8hpALWegq98YjvxDjmQwReZ3GyYEFDUlrL5QubJ29OuN7p/SPGHiTmm+ndAlm08I5lMpVAeEcgOpPoOZJx0LszHxY9EIG3oknBzz5kxTdkuIooMeTkOofF4SR7rqtfn+mOen6m+Z27qCI1jGj1S1xrs/nIWvMQSqT+IjUD/qWx8rxRr29lZsrHDylB8XvZXRfhXA5swwSNDyslrCgX51+2IMrSLBtCdIGblXM1wVYJO7kG+kHxNQP+UqLIsEC69axQTMN3+yjWTuEIaEtJpjRtz4U3Zv2s4u0q2oAWU6dm43yk2mUlTpQMlgm61C9+l8vXGN1mMShhrgrU6HM0SyD/AOqZM7xXumaOR/BqHcSXWkkg925/LpOoHp7YpM0uaKKSlb/yOTQeJQuvduqONwwYAr8wRX/2COeA6q3Sgtc87VcNgyrloAUjkALqlMooiwQSSgZdQBXleGWSMlIa76k1C9wNndc9zoXvH0fBqJS/y3sD61jTjvSNfKh1EmuFATgm1fCgBOOd4nFBFGkbBiqgX5kDnXvjiWYs+VO97hVm1ra2xsFlLecmJbUbJbfav4xts6Y9oqwlvzjTwFDJmmFqNvPz+uGYunRtNuNqj8gu2VYttvyGHdhwl+6NcS7K5qCCPMSR/wBJwDqG+m+Wsfhv+3XGVB1fFnmMDXeYbbq+kkX2Xcvs04IMrkIlqnkHeP6s+4+i6R8sfM/xBmnKzXu7DYfZP47aCasYZTKD8c4193AJUkHlWHsXE8ba1OySc7NJxOLM5eWOOQkFsu2nSY26C7P125m8dDBowHxysJHZwvYoMjdQK5v2Lkhy2eKZ+JAgVldZow2lhuNmGx2q/XHVdSEmRih2K7e9iD2SBtvCY+LRPLD98goQyHUwVvg/wsL2I5fLHun9QEUngTglw71z8LTx+pPad/8AtDVzEirqDWPMHce4x00zYZY7+61o+rXyreQ7QyxkGzt64x87wZBpITQy45BumuD7Q3CgEWccdL0GFzyQUucfHJtGOyXYDI5ZFLLHmJfxSSAMNQ/IpsLR+e3PCHVPxBm5DzpJY3sBt+qwY4mtTTmeD5eRCjwxMh2IKLX7be4xix5uTE4Pa82PdELQeQvmbtDl/u+azEAJCxyuqgn8IPhu+fhrH2bp+Z4+MyQnkLLkjAcr3YbjSZXOxTSIHSyGsXp1ba19V5+dXgPWcaTMxHRRGjV7d6VonBhsoh9ofbBs/PSEjLxk92p6nkZGHmenkPUnCP4f6R/46PxHDznn+ytPNr44Sv8AeWB2P6DHVnPlO236JbS3uspKxN6zfocCdMXbkqDQ7K3DxGdL05iVfaRhf0OKUCLv9lXy+i2k4tKVAaeZgb1AuSOe1WcUoE7KPDaTuAtslEy0yLqe9jVgetefvyx6VoczT+qoXi6KKZbM5skTd+y1sNbeFiPwheTDfyrfF4sZrW+QD2QnvYNiL/oiE2fz0ojDxgsL0sUBJB2rVyA9DWKhgabpBuHkOsKrxTNT5VwJXSUsPGuo6kokaGdSCNvIkVijJ9bq7eqI2Bj22Nl7hzI7+Aqp8LBFUkE9QWsm9up/tgOTC+dhDUWCU4ztT9xwrfFshmC5YaTGxWrNghUWmNAjYdb6HCkcEgYLRZcmNziSg2ZzEkSqWkBsWE8W1GqvavP2x44xeaPyrsc08KpmuJZiYaPHpHNEBr3PMnb8xOCRwY8JskavUlEAe76QhZw8HWLVDfdYvEryrSSG6uhjPlmNmuEdo2tSyh4X0upUijR8iNiOh264pHP6cKSwFbX188aDXBwsIJFFatyOIdwvDlfUnCMzE+USQle6aIE3WnTp3u9q53j4rkRysynMF6r+60YANC8vFF7sGNaXSNJ6URtXpVYrJjkvp/Pf5R4iw7IJxHjjgc/phqHEaUZ1dkFftSyqwKq4I3DCwflh9uACQRsl9VJLzPaJoXMt6d9lXb5AY3I8Dx26Kv5VTKGoB2u7TNnu7dgAyAjkNRB83HMenTGx03p35IFoOx/RLSyh6XVjJBIBIHM1y98aZAHNIS3hzTr8LEenT6Y8AB2UglWspJNIf6YJI51/PTFXRh38KnxS0crT/wAQbqu/ucU0MG1BX8Z3quwcN7XREhINJdtlGtd/ZemOGn6VKBqk4HsitfZTvlXkijMmYdYlAslyAPn0xhvh1v0xtJPwUcuACVZftCy8mSzbo6LMrNEhal16/Cktc9NGz5aDjfj6LkRZUQN6K1Gr2rkJcygtK43PkZIJDFJEA4rY89+RBGxBHUY+i4zxks1RGx7dkg8epUU0PUMoPkDf16YaGK4738qodWxBRDgnZzMZnWYgvdxi5JHYKiD1Y+xxn5ubDhuDZDu7it7RGt1A0hUqaWIsH1HI+owyx2poNbqtilgMcWGx2UEBXMjlGkbl4bGo9AL6489+hur0tVJAodynHjHaGE68qcmipGWRZR4X1KSPwiqsfCb98LNOsarSpx9Bu90F4FmlWXVJAMyAAAhcqBRH+Ek+VbYeslvlP3UvDa3NLoXB+1WazLuYcmkCxgB5Hkdo49th3Y0qzUfh+tYx8jMgg2lf9u6Ni9LE7x4f+EC4/wDdWIM+t2FlmTSmpjzOgLQP/bERdRjkI0N29V1rPwtDFEXyPq1UkysIZHyzC3FqJLBDKaNlKvb25Y0MadswOn4XKdUx48Z4aCXDlT53MllEnhEkQRWAvS6M5AarPImsXljoLPiIvbhCeMR6kgMqnxE+OwNQCgbc6s0bwJ5p/wAhHhOzqRjg/CMwYLizkYRR4QFNVqCi7rqw8+eMjMZEH+dtpiPqEjDpGyR+MRSLM4l3kvc+fkfmPPfGrjOaYxp4V9WvzI/2B4NlczOseZZyWDBUU6bbavEN7rVt7YyOuZ2RjQa4Ox3+EaFoLqKDfaBwiLKZ6WCEkoun4m1EEgEgmhyOAdMypMnHbLINyjuaAaCAIhbzobX6eWNGKPUaCo5wCJZlkKoEU2F8bE/EfQcgByw6xpb8dkAm1WvBSoRQ9osx91+6d6e4u9HnvdE8yt71yvGf/wCNg8c5Gkaz3/x6q4c4CguofZl2yhly4yuakVJIxpRnIAdOgs7ahyryAxxf4g6RLHOciEEg812KYhI7lWO02aycNk5qP/KjBz9BZGFMGDLl2ER++yc8RoG7khcd7QxqP6B1sepbYepA/vjpsTpTyf8Al2CXfIytkvZLKtmnctIAwAIBHME0a6CvX0x0eFhBzhHGNu6QnyPDbqK0g4XeYWIsQpPiatwBz9OlYPn44xnUSpjkD22EQz2dijIRE2CuunoRs256m1G+MJpe86nexRtOyCz5Mh3VbKqTv6XsTh9pttqpcByt47S0ZSb57c/L97xYGihnz7grP3hRsCR6bYGWC1NOVVoq5/XphyrG6tany6IxOtj8JCnoCOQPpV8vMYEW6d4wB6qdSk4Y8KyA5hHePqqMEb5Egj5bc+YxE4ldH/xEA+4v+qgFdg4ZmMhxFFEkTqEXSjOBenbw6lJ5EA8weZ6nHGzHqHSD/wAbwQ42QL/QrQihZkNochBe1nYNsuhmyshkhA8aitaj83LxCufUV1546r8P/i+GeP8AL5hLHdqqjfb2SmRgPYbA/Vc8++sNSRsyo2xUMaa9iSLo7fsMamU3GkkDo2Dbv3S7dQG62yWSeQmiABuSTiAa4Q3yNaiUcUfwqoLAb6gdj53ZBHvt1GFTI61Fmk08E4GdC5j7q8sSfCAToZrGkBlGqidjsy7jAcnXPGWNdpO6o06Xajum/wC03hJCxZqNaVSRMqimpjqDeV6iRuObjHI/hvqBbM/FmNm9j8bEJzqEAewPag/ZeWJ5VhZY1YkoynV3g8NabDKt6b3AbrdY6yXNGLE476QLP+/osyTHfO63co128z4y8SZeM9LPKyfM0BvjiOm6s2d2VP8AZd90PGix2ayNglLhPYbNZzxuvdx8wXsa/YVdetVjVyOr42Kyrs+3Ze6nneK7S0qzxrKLklrN5QN4QsQjdwPDuXMtlRV8tN+dAbt4HVhPRhI9/X9Fyk+MHklyGcCyzNMk0YeTLyIySWL7tTdhtyKBF379cdMHBzbPH9VlPAaCw8jj3VPicWuRbYju1dQoJod2uklQeQJWyB5nCxdYLkSM1tSB8N4/PChVGGkjkyhtP+Wx4eZ5YI+Nr/qCO+JruyrZnNNO7SSN4tN2ANzfWvc74Pj45dbWcAX/ANKQAwUFLldcah11KdyjgEWVo2p9COmEJvDkfoO/YhGAIbahny7TeNiWJNsxO5ZiTv1Nnr54tFCwu8MbLxeQvZnLaToFUvOjtdDe/LF4gW2ocbUDxNpBIIXmCQaN9R9P0wc87qqjRgOYv51/GINnhSoziFK1OPKQtbxFKaWMQpVzg+eMMgYEURpa/wAp5/thjGyTA/UAg5EImZpKIyZ57kZGUq68xzoHkQdxzwHrGQcstcRQHCviNDBoQUzXd9FP64ygKCZPKv5mXSASzbknTexHn5gfvhmI+RLltuNhUJ8wxu8EcbKs1gHCmXKyULif/kP9sQJ4+5Cgkev7p/7cfZ2MtGsmVMkgF60emagLLroFaaG4PpizpntdTuD39PYpSDKbIaO38lzfBbsJxZOLBeVrhufeFgUcrvvXX3HXFJMaGfaQfdEjldGban/hHa+VTaESL5DY/Q45jP6E0Otv2IW9D1OKVuiUboEvZPMZueZspl2MWvmdKqpIDFNTECwWoD2xv4khZC3xTvX3WFl6BKdHCp5iBoGeIq6SpsyPXkDv/B5VvgjpTJWjhJaRfmVvspnDFmA8io5OwWSPWLPIhSygnlvfXEuPlorzq4Ces9x2SE5acSjKZaeMxl0jSRY51okNHv4dqFHbS3LfA20X+b02Xo2CvdP3D54s7ljGJEbUCpZPEPRhfPeiMcDJhvxeqF4B0h1/YrScWvj0pZ4DwfLZbMTrDLqmVBqjbSSjAm3IX4btQF5bXRvGp1nOJi8KNttd39vQeqnFx26gZDuEU4LkcrJOzOwnzIAZr3Vf8o5GjzO+/ljAlyZ8fHpjdIO19x/2tCXKdIdLdmjsm0Y50kk2UFDuP8LGZhaEtpVqugDY8t/3w7g5RxpfECq5ocKK5rHJHFJ917iWMoFSSUKFvSvxNptQpOnam53e+31jB6gJ4w+xRH2XPZGLRJPPZez+aVUbwg7pWkA6gLB33Fm6NXf7Ee+jXv8AsgNjspEzkRlkAWJSzm9ESEHfoFA5+gHL2xDJTq3T4b5Ufy3YmBImbNS90zaVVW8JietR2LePatiLo7Dk2IPUC13lXm6jVBS5jgKzgCHMPLLAgctQMdKK7tECgqbGw32530Tjd5jpbz3Rnyu218cINlpojG39JVIdmtTRIKqFQXvSlb9ycakTaHiDlDc2jVohkeBnStqveOutFYWvIkagDdEctqF2b3w3tG3blKums0eyCv2X4hMdZy8zjoxG1DoCSBXoMC13yimaNo5WezXAlkzJy2ZV4r2LVpKN0sMOR5fMYqTapLLpGppWvazsdNkm38cZ5OoO2wsMN6omvkcUDz3Vop2ybd0tAXsNz5YtqTNI1w+GNBplVNR8SkkXvtR6XfTENcH8IM7Xg7LXiXDTsdKrXRfL/e+PUQFSOYLEGXKb0COe25r1HMY94TzuEQTsOy0zufDKFAG17KPMb3/vpgMsRc34RmEhBA3P1NYWpG7pj4RFl+4ad5JjLCQSixppGpqXxM1sTz5bAYnxHNoBCe29kVycHDCqFpHhZhruRFnUHyuMg1/hZfU4HIJJDzSGWvGyLKikWnF4Ap5AZeVQP9PTFPysQVDG07lq2y/b7MyvusatH8OgEg7V4gznahzH646HHYyRjtib5WZNiNaGm0Cm4NHnJz3S9yQB3gVSQWJ5hfw3uSOXoMY+bO3CPl3B4HotPEL3M86aeE9gcoihncTEqGBLbUwsUBX63jJPVZJDprSjv8qPZfsTkpF0mGNfIgC/qKP64J40lWHboPjG0uce+zDQC0DGh0+If/0PfxYNH1N7fLKNkSw7hLMfFc9kYxErGNCxIpVYFjsSGIJvYevtjRL2S04Khbv5lnhkc08/fS65VcHvJGFhQKDMVHQDoOnLljzS1gIdsFV7xVDn0TO8XCXiZBnJUljOoE6IwxA2KWrGjY2BJ+mBPc4eYLzQR2SLNnJszKVnnaTT4VZmJ2WxSgnqB74kurzUi0AKATjwrikStpiIy4AJRtRVW01YOrcEjcexHPFMgslOpo3HPugwa4/qNp4yOc+8sHhCjMEKHNgGRVuiHoi1JvkbHyI5vLeIH0BsT6cH+xWu9ls1sVzgnAYsvKkks7tObDOUAVybsWKq/Nutb4Lk4kUkRZJte45SjX26wUUHaOCRJWiZnaJdTIqEt6CgaJPLY450dD0urXYPtX9Uw59hR8PzjTZhYdLKAoeUBgDHdlUcc7Nb0dg3WwcO43SY2vGre0O6Sf8AaRlNM7vHMpRdGsTSBF1DcBW22Gx0iyTdb428YCI+AweX29UNzQTZShmOKyZvuoIIQzBRWi1Y1R1MCTy8yarnzxramRN1PclRHZU3BslxDhs4znclUIZX1rqAVjuCoIolhsbA3vccwsy4321pFopZtugXGO08kzguqj+oZX7tmUs9FdWpmYAgHoB7cq9HGKJPdEquFd4PxVWZEjV4xr1Sa5b75huAxCK5/wAt1V8ueLtBa6+VSQWN1rwmE95KGUEobdV+EtZpFI2otW3kDjZx5WtZRQJT3RxMoioJZz95llA2AaMRfmUgMDe/UjYDbfC7n0dyli7W6miqRDsn3zPKUEwVDukalyVIGktRoH0ocjWPPmDG2qflfENVaL8Y4GJXBnizAVAbkoRqARsuojfc9L/fGdl9Q8KMvTmD0sySCP1+6oT52GlWaV5iooC+X0/nHOSZefPuDS7zH6LFEPIwD3O5QbjGdh7srHCqIT4mJO3qTyHv0w7hQ5IdrkeSg5bsbHB1eY+wGyUuIRIb2/m66A+WNzx6XLSweI/XGT90KlzhXwx+2ws/XF25B5pBdiAbuO63y/DZ5WKNqB0ltNEkgbfCN+eCS5jy0W6h7KlNb9LbUeeyL5dt+XK/P3HT54u07eVVZIJLHdDUQlgq2STQA3O/phZwopi9rRvjPCXyjJHmIyAy61TVuL2OvbZvD8N2LxQkH6VDXahaESZpiukk1q1V0vlf0xIACsq94leTz2Uy6zubP9TTRrb5+/thzqOWcaG4h9XPt8JEwhx0njsnLLxJAtIPl5+55nHFTyvncS5MA1whbcQ0tpU0OZA+lb4ZhjJNledZTBwfOmrwckhLkBMmQ4qDscV1WF6q3UfGeAxZhG2WzzHMH3H888Ua50ZtpRWS9iuXdqOHZmNhoLaV20qKNXypQNS+W3XfGnBkteDq7q3hMG4Q3hPZOTMTrEjxiRidKuSNhvvseQBFbnasFflNiaHHhQHB2yfIvsviiZXlkMhJLMIhoAv8K3q2F8qGwv0xiT9aI+gUFctIFWs9rfs/ypy5aGVopFBcCeUaWut2LkBANvEKG42O2JwOpTSy04Cv3RNLQpOznZXMZdFnjzEMrEgxpBIvd7NTqCV0kUQtiqsk6tq0c8tnZoIq9ye6iNxaedkt9rxLCPvCwvASw16WSSLUeREiPYDV8LjfC+LG/wCl7tXoe9e4RvKB5QhOQ4nJLC7F3LptVaFCMDROgKlarNX57GsGfCGOFDb/AH5VbCl7LPPDPKq60Vk0zkimCt1AYV5GyrbcsELWub5kKV9cI/2Q4HlI3lmmT7yveKsJIMjeKiQIlI8QJJs76aNC8KZWTKxzRGQB322UsIeN0JzfbiWCSWPK5bLpqYhyIW1SDkRZbVTEbr0qgedsDGErblcVZoDRsnJOJQTQ5r73rjXuoQ+o6VWR1AKopjBD+tNV9dxjIdE6F7fDFus1616qx8y5t2o4Ll4+4kyTytE6G2l3GtTTBXCKCFO11122xvY8sjrEgoobiBwl7L5p0YODupsX/P8AOHWnSbVTuEezMhg7ohXSORVZSVPi03yJ5st0aPli8hAOlvyqVYTT9njSZ2SSJm0kOJHZt9iTtRPrQXqcUc9kbK7ILoS567lDkI0SotKIN100FB86FA70d/XGXM0v3Dk8xoYKAST2y4JmGgCRZinaQtIHPh32AUAeCiyDSL+L54SNaqeL/utPDy/AfraEB7N/Z7IJS2Y8YQjUqMDZ5lGbkD5gefMYc8QFnkCLkdWnf3Un2hZJQoihyRZ49xpXSiWNxq27wdfFe+F/Flc7Q52kf7ws8PBOpxJXPZ+yOc0tLMoVFFsFdWb20hrJrehe3lhqOSOvJ8LzpiOAtTwqWJUly0buGAIYwyCyL1KoK0SCD1N1YwaNviGnJWW3bIdJmGZRb6XJIdbIYEbAEHe+fXDjGbadKEZHRDSEPkiAJDly/Qc79f8AtgoNDfZUaS7dqZuwzx5TMRTt/UanVgBtGWUFDq/NQexVjp1IUkk5RXNJbSOcd4/IWzKtEJ0VmMbbVQ2BB0HxCifryvdag480pDKCSuNZWB445YNKu4ZnhW/CAbsWfLehtgzHOBo/qiAJdrBlCIZcuhBUlSDYN1h15DxpI2QSQnfKcdMsdEgMPiCn9fOjjByMINNgKoO6rrON+h/fA/DNbIp3RfJcTrlijmlBLUVhzoPWjgZsKulGOH8WZeu2Bm16kUz2XjzMdig45f78set2qwrMdWxQrsZlRDmHiaNm73diZF2ZaC6A1GtOobMSKFDni+QRMzzGvj97R2sF2E3cQzURalmBSJ6kVGshhvpetxvWxq+l4zocWptTh5K2V3egSln+Ny5nOrHHHK+RlVYywSkfVqY6XKlSADXh56efXGm2Jse3G/32UuadPui+T7FQIsBMs0ZhjKEd4I0kFGy4K2CRZJWib35YM5924j332pUbuKK0yvCnUastIkkUpaRon52uhVRTIT4FIdixvflWBB3hM23PsvObq3XKO2HZas2zoQmVJQyOQSmVMhoxOQKtT0G9FbrGjjyBzNuV5x2sLXN56DKIIldp2A8LgAIASP8Ahtqa6F78g1+oMCJznajsgi37lEuFdoIDHCo1TSIx0qYz3hDDS190y7g1uzHUtr4brBHxB2zh2pRTmmwg2f7SIGnYQMmdekaVW8NigzLGUDI5qqB/c2q3CeNLdfkF7V+1+iYaaFpjyXDMw2V7vNZ5ohJYWAKHVNQazIWsgbcgfDe2LtbEXWB90u/Lo7JL4l2emhzIyzFbLAK90pU1TgmqXfn54dbXNKRI0t1LrvZPsNk8q8Mrp39BrLgWklitUeryulCmqvnRwO3G9XohiXcHsjvbPh+UzcQ78loISb7rV3gkPhFAA87IK1YJXCEbv+ckJh+zdks8ejyvDstrymWeHMS6QWbWWVYyvi06rBsg7rzBsbYM4l40OXoztaUuD9sMxFm4ROHQFkWTVfMkbsvhU7HcG/iYitgJdGxzdiiAUu3txqB0cCdYmFqWZSulthsHIumI5WOXnhXXEdgUXQ5UJuJxZVGlmzHfPGNIJpasDYop0kk72a2PQC8B1t1W3c9lbS47UuK9re188mZaRJioVgYzekhTsQAOQBv3A63hqGAOFv3KI6TSNICCcQ45mXCuzyaWFSvbBZQrWoetvQV/fDUcbW2BSXe60x8K4krZVpdT5ZNYRO7a1IQqaYMemvYjqpG4NYGA6N4Fkk7oZfvQVWD7P+IZpjPFEGSYGRZHdVDg7g0x1AkG+Xzw/wDmmt5Q6JG6rxdh5opxFmdKyFWbQHBGkUCWkWwvMbc6I5XgMuVf0hXDe6t5/gGWjHdlivdtbsjBdRDUbDMT1oVfT3woZHh5tXDRVlY4jw54CXjQtuFkQkMGoagVHPl+JSR8VY8xxPlcFBDTvaSc83i1kFWY3W/InnZ59cOAbUpJVjLfc9I7zvw/XSEI+RLA8vTFHeLexCEdXZDycaIC9XopIJWQhlNHHnNsUV4ozBntY/xDmOvuPMYzpYCxR3UqZvqpxQxkDcL1K9DxJhgbogVWlfy3GiDgZgCjSiuW7QEVRxHgKmlFTxVZwFZiknSRCNS/UHFDiba27n0PdXZIWmlV7K9lZo5ZZPvkepwSrLqZy/i0sxdKJGok7c/UAiTOJAI2iiOx/dFcKGocJwj4ZmEHfz58RpFGAe7iVU0orAM2/TUTQq9gQeWGzi99kIT9gLS7w3tGqZaBCJpcszOIXmXS0zA1WvUxVfFuaB8PlYKmUwudpJuvakRt1uqvbLtBOZBGGy5jBVzEsvdtKGWt5FIUAqQQNQPwnTgeLGKsj/CK3hB+IZnN5yAQMFjUlX7tQ51Kuod4zsxZrYHyBKdDg0ZZG6whveAVWy/C4JIhlhIWmHNZbPcjlaQg2GuiVDMd9xewaJdyEuXuabPCnzPZCCCPWXli0EK5YG2F+KVhqXQrfCqczQNHEa3Xufsp8W0IymYy0Ocgnjm7yNAQA6AMrAdaA13ZIY+25GD8N+VaTU5lJ14Zn4p4zOFZ+bOApPd7gm22UfCOvK8TGIWDzcrKkx5delp2V/KcKMn9eShSKYpVR2VYitgd4w5rvegm/eroX06wm2t0tAUpzcbHLwNK0sqFXdYgIoyKKli8gAagyCtWquhOJ21gg0fZW0d1U4R2sOSjnaSYSu7kxyEFmCNq0k/lBI8PxbVsKAwB7QHcb+qZa5xGyXv/ADJks08sWYsxySd8rSM6aZWOlhYOlVHxWK2Zr3xNODff+as4OHCizXZ3JzSao5HcagrFC8vj1EEylhqVTy12oO5G1HAfEkAPb0Vg4jlMHGewjyoUHESObFJdLeWwK0zbgHf064pHpHm0i1YZDgEEzP2YZ+BWkizMUklG01MrEEVzba62onDBcyrc1Q3IHCDdlOFzZbiUC5uBlFszGSMyAhUZ/CKIN1Vizv0xd0jBGS1XALzsnrtB9o4jalBOmxpDqEI6M0WnVvvtfhvezhBjHPNhM6AAq3Z/imVzMsAXLkPHqlaDwaGYqbYLSg6SVbTfIE1YxL9YsndLzRaPOnLJduMtPmFyqSa5Tv4EJsAEmiBQNb0fbngOiUxhx4S4Bckb7Te0Zd+5iUF0amKgFnXxBY3I8Qs7kcr9cM442JdwmywNaKQeIKqqX1kqAwEbUYrNAEDqfy2a610JdH0VA3ZUF4WxBlX7yYBv3JsSlqoFWrYD6kDrePOm8wZ39eyobpK/F401DQjLdkAtdL0F+exN+uDxkqVS+7r+bF9RU0rXCOGNO1LQA52QPpZG+xxotYSLq/hLSStjG6N/+GaSsaQM5Y8wveFgD8IZSVB8yBew9aG58eqt6HPyha7F2mvst2djltYcssjMxBkJJaMDn4CdPQgta9PnXIisAj5vsUETO1aTufRHoPs+mJKTQxfdvE+mOanDk81FaeQGx26YVlkPh79v5I4FG0ocU7KRB6y2ZSt7SaRFlBHQpsb/ANOM3844fUw12KYsJXzuuIncsB1Wq+oGG43h4HZTSjTNFgAL1liChvYed7Dz26VvgtC1NJj4FwuJy0z5iExxA69KTULUixIYQuoEhgASTV8hgLi9pGkd/wDf1VHkVXdGezPHLZLoaqryF8/1wRmO1kpcUNzjo0qn2t7VDPy/d/vHcwqfCHWo3KkjW7XZJG4BFchz3x6R8m5qx+6vE3SEo5nOO28RlEEQIjDux07nxCqAJbegNuWJI2GrlEtDBm2snmT1O5+ROCeGKU2mHLHMTRRtH3gWM6GdW1uAtMqqg8ShQSRyFnneIAbG4E/6UIkIllEDTTSLAiireTOTMkgNbnT3i3fl1urGBgkHck79kNxIFE/YLTtZn4syUXKSSrEp0vGx0xDYf1EW9IU7+EknY1tvg3laaBsK7BpG6g4hlI4cvIsTCRSwIk8BvkCAdyBy8IJJ2N9MVdyF5pJNqtwHhOfzn9OBZTHrIZwWWMGquRx4bC1zs1Q3wObIjhb5zSKG3uuyZPsrmJAuWzLxrlEEeiONyxLIlc+egm7DFrusZMvVo+Wm/T2VW45uyjgTK5VFSdIl1kotkNa8yBq5KB+HbptvjNdk5Mhomz7I7WNHZCcl2cyeZjKK0keWLBjlwVCKT8LIwGuLVsaVt75bnDmN1R+sRSix6qskQuwuO9pp+GW6ZKGdWX/3ZXbcjmO76WT1qq5Y3690MakK4V2nly6ukOlO8XS+kfFuCL86325UzDriHRh3Kki04cB7ZwoiExS987N3oidnZqKDYNuurfayKve8Adji+VVzSeE1cL7QzTzPKqhYUkYaJSAzEqSPEGcA6qAoblgNXTHi2tjuhkNGyI9qs7NNHllismRiWULp22oVyPWz13rYbAc0OICfxmtYC7vSCdrOxi5zNxxo1NFGGlI3LKQWCLQ069gos/iJ3qsMxt0OLRwoc4uAcUtZDh/3HOh1kTu49ep7sRsVZadRZajt4djXQ7YE6QEUOVWVrw32KbONTtFE2YywUzxBmDKgu2XdtJQOLUuaIohRfTEMBLglWVq3XMMn2iYSO0hKs3xsqjXrOxbkK2JNDqF8sGMAq2pmxx2VjN9tpDITGkaLezIihzVUS3nQAJAGxPLBBCOe6oNlQl7UzMd21DmQ4B1GqJJFH28sX0C7ItQAPhFU0zJGSwCUDJpRH8V2ApoOGPUAk8hhURlrjQ3+6lCZYoAxAFUSKbUp+a69sFOobWpAtSqUSBO6Ld6xBZhq6X4B06j9+oxoTv0PAB8tJM2XHXx2RngWezTeKDJvI/LWFaj0I1Chy+ftgRyYmA+/KE+BruXbJ67Fdr2yki5POZYxNIx3C7VQPxAm99uuCDIgyG3GfpH8vZUawsJcKcP3T6eLw5yFxD4iUbxVp01datVcj/sYSyWOY3b2O3yjNeJTRC+eeM8N7rNOuYBLayVKraOL+LaiV2Gy4qx+qPy/dHJLVR4nxiVpU16NMTLpjVO7Xwkc1G/Tmd/bERY8Yaa5PPcqw3Tr/wCXlzsIzeWEMLyf8SMz63K7Aju1HMkcjRIq+ZwgHyYz/Cksj+E1/NSTtaX4+Kd2xyy6MrHpKSSlTI5Bu2agSC11SgUDWNeMCQc/rxsl6unc/srXD8oI0ov3thmUoG1aW2GpR4gTd1z54s/UW2KVdeokAKnwXsvPm5Ce60xq5EkktxqvoQd7/wAK2RY5YAXehV3HR3RPinAsvlwwnz7mHvP6cGWBc0Td+Ngo2677+Z2xZjy8C1LXA7gIdxDJ5SWB5MvGy93ZYCywU8mkZnpia5RgVviPPqsHZea92qilaWcEKAK0gi73IJvcch8sGCNS2cCgbsnY72f/AK98VXlIZbDKpbSa8t686GK6e6kKzky7L3Wrw6gdI96oAed/oMTWogUqv8oLl17st2ny2WgiyTjVG7OuoEKVDOTbqQDVk789sYvVMJzpCQeO/YqYZbbumPtHBJGTmymsRrpUAnQylgVkOk/hXUDy+MeWMOOBzR4T2873/vqmBXK5/wBru0j8Q0ZFIAk/3m9VA6FA3Jcmwdxew8Io+WNnCxmYrDKT5aUF18I52m4Lmspw6NcsNcgKLM0eos6Wx8WwoBqs+W11hLBnimynOdx2+V43S5DxJJCDqQ66DMzbHTZojkCD5739MdOyuyG5BjgihbJIRj1LyMdneJGKShJ3N1/VokoK8WlV5lthuDtfmcVc21BFp0g7Q5iKhl8xEyMaMiq5DPSqBc3MlCDSrsVqiBgJaG7d1YPN7rWMsjrTEMTfeowZmq+QItSADaE7eIEVQC53OykSEq8/HDMbKN/Uq3UIgLVYW1pnJXemJuxY2rFC0h1g2V58jnNo8IpluLx9/paZVMgUp3ce79FF0NXxBaO1gkjbYga6uEs/jZDu12TyjPGCI+9lLAKyla6szPqQhtWx2u+nXB4mULBVYpXnkLl2dh0Eowpgf0qx7g3hgb7hM3aqY8vK3lJtBW2YCwfCSKI5GweeKG+Qp27qRs3GSSyyO1m2L7n1Ox/fEFrybtSDWwXR+AZZP/DY20LfeRb6Re7G9/XEZZ/9WwdqP8lhSuPivF9l2eVAqEKAABQA2AFdBgcwAa6kJx5+Fx37XzTIRsdA/fCuCayDSawt27pNzvEJY+70SyJqVQ2lyLDAXdHe+vnjb/gcPj+aZYBdqPtNMxmjJYkiIbknozV+w+mFo2gOdQ7ozPpQTPOS9kkmhz9sF7lEbwsZMeNf8wxBUO4RXQO8QUKLCx5+EYAPpQr8i739mEKrDKQoBJAJAANAChfpgsf0JGMm3JW+1yVlQKpKqSxIBoE229DrhFibh3cSuLyG2W/P+cOtGxTaP9oIVQqEUKNLfCAPw+mBxkkIf8RS0uDhEWy4heUydMVK8rBYqpINHzG2LRndQ5HOIOWgy7MSWo7nc/EOuIzAA/b0QoO6eM/O0cR7tmTQ8oXSSukANQFch7Y5hnmyadvwnnDyH5Sj2TmYZ7LkMQWkGogmzegmz1s88aWSB4JHshN5X0TKPBJ/lP7Y4puzXUjFcR7fj/1Gf/zIPkKoe2Oz6QbgCXf9S5Ycay8sNjy8vXjy8jWRciHYkWATR662F/TAH/UqnldI7U5dAkUYVdAY0lDTtCK8PLqfrjPgJon3QmfWUD4flkEBYIoYBiDpF3rUXfthhxOukd3C07GDXHMH8YUuyhtwrU+4B5H1GDZJIYCPVAfsVD2lNwzk7kFaPlbOTXucUh+ofCu1LTsXiLMdTUBbbmgTtZww/Z4pWbwqUw/pqevniR9SlVMXUrGPLy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https://encrypted-tbn0.gstatic.com/images?q=tbn:ANd9GcQPLZ9jinUaP7a4ULJ_67-bvKbZyPBhfRAVzKcHA7zUXs7dKx_mD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3124200"/>
            <a:ext cx="4979730" cy="2800393"/>
          </a:xfrm>
          <a:prstGeom prst="rect">
            <a:avLst/>
          </a:prstGeom>
          <a:noFill/>
        </p:spPr>
      </p:pic>
      <p:sp>
        <p:nvSpPr>
          <p:cNvPr id="1032" name="AutoShape 8" descr="data:image/jpeg;base64,/9j/4AAQSkZJRgABAQAAAQABAAD/2wCEAAkGBhQSEBUUEhQUFRUVFBYVFRcVFRQVFBQVFRUVFBUUFRQYHCYeFxkjGRQVHy8gIycpLCwsFR4xNTAqNSYrLCkBCQoKDgwOGg8PGikkHyQsKSwsLCwsLCwsLCwsLCwsLCwsLCwpLCksLCwpLCwsLCwsLCwsLCwsKSkpLCwsLCwsKf/AABEIALcBEwMBIgACEQEDEQH/xAAbAAACAwEBAQAAAAAAAAAAAAACAwAEBQEGB//EADoQAAEDAgQEBAQGAAUFAQAAAAEAAhEDIQQSMUEFIlFhE3GBoQYykbFCUsHR4fAUI2KS8QcVcoLSJP/EABoBAAIDAQEAAAAAAAAAAAAAAAECAAMEBQb/xAAkEQACAgIDAAICAwEAAAAAAAAAAQIRAyEEEjFBURNhFCKhBf/aAAwDAQACEQMRAD8AqgIghCIL07OEEEYQBMCUUIIwgARgpQBhMaUtG0oAH0sQ5uhWjgXB14vpbob/AHWUrGEpzMax5H0KUMXTNhcIQUgQL308+8qUyTN9D6jsgarDXYUhdCAxAiC4iBSsIQCMBACiCVhGtARtSmprUjGGtKY0pTU0KtjIcwpoKQwpzSq2MhzSnteq8prCkY5YYrDFWpqwxUyGQ0FGCgCMKllyOqKKKBIooooQiiiihD4GEYQBGF6hnCDARhC1EEgoQRgpaMJWQMFE1A1GEoowJ2Erlrrb2vokAroKBDdpvJmbRp5I2jff+wkcNq5m32XGOyvIiAb9RP6JTQnpFsrgXci6GoFhyF0BdXEAhhEEIRBKMMamNS2hNASMYNqY0IGpzVWxkGxqa0IGlG1yrYyHtamshV2lMaUjQxcY8JzXKowqywKmSHTGgpjUpqY0qplyCUUUQCRRRRQhFFFFCHwMIwhC6F6g4QwFGEsIwkYoSIIQiCUgYXQUIRQlYAgjaUARIALGHrFpkFbQqgtzBefaVdwmMLRGqDQ0ZUXsJis1jqPdWwqdCgSc7bDeQfWB/wAK7TwVUlpGXKSc0yC0RII1zGdrLNPPji6s2YsOSSugSF0BMewC4uLTFyDpBG10IeOv1sbIxyxl4xnCUfUQNRtC5CIJgBhMCUjaUrCNBRtKWEwBIxhgKY1KCa1IxhrU5gSWpzVWx0WKae0qtTKcxypkhh4KMFKaUwFVNFsWMBXQlyiBSjhKLkqSoQ7KiFRQh8FCIIQiC9QcIMIgUAK6ErAGCjBSwjCVgDCMFLBRBKwByuhCEQSgCBV3huCNWoG7auPQBUgqXFMTUGWmx7mB135CQ5wFg2ReFm5WV4sTkvS7BBTyJS8PdMEy1sQ05TF8sAW84Pum4jFFjNfdePpVquBa0Ng5xnLHbEmPm1BgCVoYziQr0g5k2PM02LfP915/Hk7ypnoJNKLoAcTIa8ZiCS11nEEw4CPLYjdXeH41jhqIIEkkCwnKD7rzZpkOIkQ5sSNiLtPoQvNcfw+IqPc1s5mgFzGjLIOj2gbER7hbZ47emZ4ZFGOz6m3H0i7Kx4d1gzHX7qwF8++CcA+nWaX2kO5d8oaSZ7WHqV9BpuB3lb8T1T+DA3bsIBGAuImqxkDajagCMJWMhgTGpTU1pVbGQ5qY0pDXJgKRoZMc1yfTKrMKcwqtoYtMKMFIzpgKqaGTGAo5S2lFmStFqYYKkoZXJQoNh5lEvxAuqUDsfCQuri6F6U4oQXQhXQVGAYCugoAialIcrYgM1N+nmJCs4N9OpYOyuO3kSA2dptdeSxWNl5I3Md5m/oozE5gY0nruINt5svN5s2XI77V9G7Gow+LPVeFUBaD4eao4hjQ8iw0mZ19NExruto1kED0LgJWVwzjJNSm2rDmMfmk2cIktBO4kn6K82rSqNqVXUnktLSYqVJL3kw2PygXPRHFzMkHU9l0uNjyq4aLYKrVmTXpkagWB0m8LuCxGYECmWAC0l0XM/iVPiboqAgkHKAInclbeRkU8LMEYPHkVm5jgawaX6Dcf/WhuBaeqqUOH1my8NLYsW2LXsPWNB59VQocZfrMFtyJkmLEutqLS2bjyWvgOPPLgHnaQex7LgNdHZ1lJSZaFBtRgIjKeurDuLXsQqlfKWU3VLuY54BNjkBBsdhd3RHWcIe+idRmqNvqLeI3zsD5A9SqtThterSbZpf4hcTMAMLBcuMWG60wy26vTBkjo1OFtJrva0HNYtl1skgkAeX3K1MkmReN/ld9dCsmjVbmNOnJqhlMmoDPigBriGgfhykHvC3MNXa6WNdzsOUzcSFv48/xt38mKa7eEFQjX9v4TaVSVxpIPPbzNvTslvY2czSAfYrfdlXhcARhVW4oxOWfIgom4reDfS36pR1JFsFECqrMU3ex6FNGKb1/vZK0N2RYBRtckUiIkA/ZEWk/x+pSMayy16a2p0VSmDuQPJMpg7lI0MmXWOTBUVTMf5QGte0pGhrNB1cC26MVFm+LHmio1STaUvUKkaOa6W/ExokPqwImSkFyCiFyLYxJUVTMom6g7Hx+F0LpCEruJnMOroQroRIGEbSlhECgAwONYPI7PBIMxuASNNLJfBuGuqkOMtYJB6neB1svTBFKwvhw7X8fRb+V1RXbweiDZnufrqhxWIqUQBTLw1x/DdwP5b7FWwuvphzS06EQUc/FhkjSSsmLNLHK7KmOilVL2iplJl7muDqbT+JpDeYettIsg4tWByv1adNdzY/W3r5LFqcO8GqA0VSc18mVrchNwQBLrLWfgKrnANdyxrmzttHK0xAAAkDznRcFNwfRs6corMu0SrmuSDoTaxJAiR2EXvMx3T2ujQyflBJh0WJabaRfzCz88Wm4MX2vsNeonurLMVqDJsTYjVtxqJAi0E9EJRszluhiajK2ZruXRwPykaH2laVXHuNJ1IE85Bp3IMAgmkSblwHW5kLzz8QREguyyYNtIEOiJItt/GjguIFxlxaQdGwCGOA5Xhx+Yxa4iJ12rhFxaLfyXHZsYVrWtZnLmVTytOWwY1+YZhIIOono0JrcV/wDpNSiCzI5rXyQcweGvY7TbQ+it4CgHgGqxpdzDNMFrXkw2Bacs/XzK8t8Q4MtxJq0y+HibTyieVp97dh1WyTbSoXBFdmn9H1J2HNRkmGu2ykGD6HTt2WWMVEteSCN9+0QqHwzxXMydxykTNxrp3WvxDB5wHNHMBLT+aLlvn0WrDkS0/CjLF+r0o08bBmBPrfzV6jjGu3jtpB7FZzKpIJLA6NSTdcq1RF2hs6E29zZbWkZYzaNJ7x+dv0ldbSFj4kx7eSoUMQWuyhsne2nqrzbAFgE/im5Ftut1knycUddjZDj5Jb6hHEwfmLvKytUcbOojzWZgcbDoOUtvcA2PnK5WxRzQIJ6wIWV/9DDVqzQuHlX0az8d+X3QtxhBv/fJZ78YcmWb9oE+ipjicSM1/OfeEr50PhMP8Wfy0eidi7WK6cRaB/yvGU/iIzDS6Rseq0MJ8Th052ZS3XKfcA2+ykOXB+qhZYZLx2ega5WG1ouLLMwuObUHIZ7aO+n7KzmstUZRmriyh3F0yyKi6KsKs166XpqJY/Ook51FKJZ8zqsSi1XnU9j9VWLIK3wyGFMTCiNzUK0JhIiCFdCJAwUYSwUQcoAOUQKAFdBSgKnFAZZG8iZiNDftqtWhiCxhcDJg7ZiYHXcAETFh1VSsyW21F2+YWTWquc2JqAO1D6ZeJNmtqOkZzrECQdzzE8Hn4qydvs6fByJJoyq2JBqn/VBGUgjM7nMEbXNtiF0VAPobEXjr5a/SVS49nDy47ObMiKhu75TYxbte8BM8bMIM/wCmZH06eRWVL+pZlpytFtzpnSAdQB1MX8z/AGAm/wCLsBJ1A1kk7Ei5VI0TG49D5+SW5hBEuAbMlxMO0sWj9UyK6PXP+JqNLDFjKmd8FpLQTkaGuLndNmgX1M7Xy+H8bEVG1XFjniXc2Z0VSSQDMAhjWgaatWczwqdPmpENLg0zrUINySYLaYabaEud2EY+VhAyEl7i8ukMyNIJyhrp0y79rImrDFHvvhzinhVXNqfK4g5tIJAII7RK+hcPx7HMLg9ojUyIgwWz9V8O4XVLiWudBsGTmMmwItI0C9lw3PmpszZRzAkfnLXOB82lrdeqpm+u0M8Vs9HxfFy+cOJL3FpmzWvHzE7kafVdqcPa2oX1HF+USwEcrekDSd57KhQqsp0MoMOaSQ8FhJmDmBmJMHzusjF8ZeK4IeXNdHLtoAbHSxmVTk5OTLq9Dww48O0tnp8HxoV6ebKWbwQDM6EdZ3GspFbjIa+JtptHU/uvJU+INa7lNhJDQYvsANYBi0KtV4qarZcIIIbMGT3P7qn8bk7C+QkezrcSaBIIAMyRMzrYKs/iwMOJy8wHUa7k6Lxb8W8sh02dbJex3Xc7i00iXRIIda5OwH93TrDRU+RZ6PFcbLapn0vqEmtiXCoC2+YyCZgCL+W6yTVEZTBLQDJE33Ezrobe6TVxJObLJDhMj5p7A2CdY0I8zZtV+NgVC3IWGDFSZbprEQqLOIOyvAc3MCNi0EHYOdZZuchxJY8jKDAfqRFo0F7EqvXrsLA2o2oCSTrmyg7Antsro414VubPU8N4nUyS4FuUxsZ7gjVbXDPjWXZX8w015h+/qvANbDmeG8hrGyWtMPN50HWRqEzC4zxC9zhp05TJ2JuDYFMoU+0XRHO9PZ9mw2La8ZmEEfbsRsUzOvAfCfGiyrlIAY+GkkyQdjP91XuS5dDDNzW/TLNdXosZ1EnOor6Fs8YKZ/dJfRK0ZBbIF90gmBO3uFIyMdme8RqEtzVbr0ZEgz/eirtGy0wmMLhRGWoCFpTCQFEEK6EQBhEEIXQoAY0oDVNMkjR1iugrrgCIOiz58Kyw6jRk4u0YHH8EXkvbBGUghwDvwmQ2dCQD1vCxMLjG0wQWufS3Dsoe0kDKWgGwIgwbTML1GJw5aCDdp3/uiy6/DGmYOWb25STEN7GI0K8/K8b6zRuhK1swm8QBdYOF5aLkkW5o6ROhOiQOI3kEQNebmP8A4bxbWFYxuCLHuzttkiWWBcN50B3jzVOpwx1PNPLlAzNJDSC4HYHM7QXFkyovVFjifF/FYKbBlpg2blEnLPMX6kkk2UxGFLC1kNzgGYe1wJEyc20AaH63TcDRFMf5Yc6oDBqNmA1zILMjm/NmJFrmCArFDBkACnRFQu0afm5eUuzRBaZkFpgFomYKWUqejRiWtBfDtCGvqdBHWASGl/6eq9xhMY009RmZEXBkAR5yF5fgFQ4drmgc+VpkgOY+nINTKDYg+9tIVytleCaTA0nUSYHYA+xWfIuzoZz6ljHY2S4QCCSS4mZ8o6X3CyHvhoE2mdR9/U+yJ5jWfX+df+Vl4mpJvBvEAEze0T5n2VkYJKjG5OT2OqY5uaRGfa+lt4JCY/HCCDYhxiTIvrabGVcpf9P6rmhxexhl1i24DuuWxOtlpt/6eUiOerVJiCRlH3B+62LiTl8FLzY18nn6eNbms2xuSIABsDfzKd4hgu5b6SY1tJJHovVYL4Nw9NpbzukRLnXHcQAJVql8NUBo13nncY943RfCn+iv+TD9niPHeKoApk6CYMDcwYW1RxNJo52xAmxmC3qevZejpfDtETZxkQZdt6Bdf8L4UiDSM9RUdPvb2VUuHkb8/wBLI8mCMBnEBVZNPYxcEXiRN9CsbFYuplzFgJLi0gA5diDHXaV9BwnBKFNsNYPNxk+0D2Vx2DpkQWM/2hNDhTW9ElyYtnymoAar20wWVDaSddyAfw+fbZHQxLWty1KgdJ1AmI6u1K+g4r4Tw7ySGljiIzNJkehsvKcV+Aq4cTTa14Ljo4A3vLgYyhNLDKPpFkjIrf41tMtYO0H9R+6+ncMxvi0abzqWjN5ixPtPqvnmH+CsS+zoa20ZiJboJAF/RfQcDhW0qbabSSGiJOpO5+qfBjanYmSaqkXcyiAOUW2imzz2lwi8Gbtt1ROpSJHWey4cwBykXBEHqstmcTVpgaQHD+2VJjg6TI6eaz6rnipBm2vqrdKqMpiC5pGkBzgTpHVOptFnWhgaDogcxWWOloJgb/Xqo6l2+i0wy2KU8qgCeaaAtWlTsIAXVMqgYY0T2QgK6Chi42kwEfhmYQ7oAQKq4nh4Py/7dvRXKtHLFweoGoPQoBKpy4seeNSGjJxdox7Hle0QD+IAwdPlVLGcGa6fDGU3taCS0gnpBXpqmFa+ztdjI+6zMXwx9M5mnMOxkjsRsuFm408W4O1/prx5Yv8ATMPD4Mte5xk5cpBlvWXlzHT4jQCdTsreEp02P/zW1GVYeyk55sXloAAoWFIOc8OE2BBEnVXqRY6z2g9bDyI9ZU4kxrs+V72tLQYOV5iRIDnTEQC3oZAIlZYyv0348iWmXKzA4tdTAIqMa8AatLmgQ0gyLACBImRCNtGbloGtmhwdvEgkGdflB81lYKg3OXDLq5pIBFKHQ4f5TpLQ4nYAAgdL69PiRDQ15luoGoP+mRe8dfponUVYZtN2jPxnBS7na4Om5nJMGNwTPke26u/CWGpOqGnVp0iTUfk5SXMIAc0d4J1voq3GuNNZTLmUml0NF3PPQGZAOk6FZ3COJeG+g5syHBzgSDlEkRoNSXnexCsp+lMlFLR7aV2UWIHOY0Jket/1QL0MXaTOI1ToIFGEllUZg2bkgD1MXVrE4R1Mw4R9j5FDsrqyU/QQUQKXKKUaFGtcizpUruZCg2Oa5MDkgFEHJaHTHZl0OSg5dDlKDZYDlxKzKIUPZQw9UTGmYe5SW1LwdkD4LZGo0/ZC7mE3Dhr+4XPEKvGOHsqHM2Wv17OjtssOi6XbBwcF68gOFxfYrB4vw4g5w3SJ73sUSyEvhlSlSqCo5pz5QcxEEgN632uvQ4IwzaD9toWRTf4oAOacuokG3Xt91q4B+amLjuDHsUyYJnKrdYCoVau1plabqJIkXjbf+UupTa5vMBPVWqbQiZmEumxH1+qF3EMrXCddOwOsrvEMCW3EkfZZlatdN2suSTL+GeHgyCYjpA6yuUsaQCTGsDrus1tbpZcDkGN1NV3ESTMgA9pMmyt4Z4jmdII2cLXi42uvPPqKzgnFzg0DU38t/wC9kG6QHA3GsEtM7kWggnW59ULKrWPc1531F7q9gMJSqE+GADcC5OlpH0usviFHKS3LzuIAAkanUk2uCqYZVYnULE8IDxmZInoJaT5KhVwr2ajMP9MnW1kfDsVVFUMDyHE5AA4AC+/afurGBpDEeLJyvbDxDsrYhwnTTMRMdVVkx457qn+i2LktWYlTCFpinLerSDH01CjGVDsTJH5iJGk+i0nmsIa2HvaGDNDjEk2zaEbequ8MxTqeJ8NoJYTmcYOUHKQ4aXEql4aV2P8AkZgO4LVqkZmmO/KB6nX6LQw3wq0PBc43OjRYbanbRelrYYtbzEfMYJ2BghpMa6qtg6Di4yWuMGGBwOZu4+n2WhfiULW2Vuc3oMaAXsABPQWCRiuIBgO5V3E4CoKWdgBIu4HXLMWG8LzOJq2JO5/vktsc8ZR/qUqDvY5nEIncmJ089Vq8P+IbnxCXAj8UuA7gbLyj6nT+U7DVSqnsucD11LGNebefongrJ4TRLTzNIlojQ6dD0WnK1422tmWSp6GZl0FKBU8YAxN0zaQtD8yIOSm3bmFwd0FarlaSNlE09ohZDlw1QNT2WO7izoPfpZBRxMmHGxNt4VbmP1ZvZ11Z3/dALQDFp09l1TuglPh9YgmPXt6LVqOFSl8ozt1MQSFQGFykkadOyttblAIBXNb2WA02QJzSN+o6J+cPZldcG0/ohr0g4Z2HXUdCqPjFpMwO2xRWxWqMKow0a+UaAy0npt6LXoOA6RA99480nH0GVXc7spsQf27K27Bta0EGREdZJNoUboZuxjKJIkexROpBzZ3VDAYtzXuEiBbSFpPk369E9lbVCnYcxAMg6g7HssfFcKcSTljpuD5rYGNym4nuneM125HumthTaPGYjDOaYIISXEr13FwG05c0OEgSLRJiSvLcQqU/FBYYp5by2+YTbW+xR7F8JdhdIT/bKYxrqZAa4GWh1vynSZVc8Q8SWgloA2MA33CrHFEWB5Z8z0hJKVlqizU4Nxx7KrYP4SBtLjIbMEDU6nqvR/EHFQ+mfEa6nUa6zXshoB0gzB3MheM4VVHiguYHiHDL1JaQD5gwR5LRLPFa8OcQQzO4G92mIGwN49VVSuySRb+Ecr6wdUI5vEiInMGzJbtqYPUIuJcJ8DDsqNbJBHic/wCOYDXNF8tvdVcBUqUBUexjPlaczhzNBcAHNB+nqqmI4m99B2apOZzS4RcmZkn0StbsPpp8O4m6rUZ4jssTDWyAcrZDrXlWmY19NtN5h4JLSXajmJaZFzeRfovN8Jwpe6XuOXTMDBmLNnylbAovpmpTblewUyQXFt2CTmiYJF43Re9MWUUmbuM4mTIogvGUk3Eh0lxLAbpXAeLupvaKga1jzlJ/E0gak/8Asq+ExLCzxG1GteCGQbTYkg7iY36BP4VxtlSiabiym57spsIdoAYVdaqhP2eg/wANUZLw7xGZW7AEWnrprpvK8RxLle5omAbT9V7DBV3nDua4EOaS2DIloNjbzXmeM4N+bxIs4XA2j+6o4ZUwfJi5DKttpwNNpSq9QkNyscJsCd/I76ha3DsC6DmaMzQTzzdreYtiNVr7DNj+HYgilJJgNPaIk+uq0sDxCnVGQA5spMhw+Ztxl7HSCsviONY+gGtytLS4hjQACNdZndBwHCPLXPY6CPwwZIFzB0Pko8jr0q6r0vf9xykg27xcfyucRJcSbmGw14NnWBlugPcKjj8W0hkwJHMdzlsJv0TH4mXQwBzBET0AGvVJ2cnbB1o0+HY+oaLQW5m5svKII7zupiXkA9YKzcPxk02FlxJGWIgC8n3VyqweEwgyHNO5MGT7K7DKm0CS+TKm8BMJYBcknaNB5pXgkG5F1XrCDHSytsb0v0myJzfdRVWRG31KiUlHsy5hBMX0KqMxLRZ1jMKKLFGCGk2LdmpmQbFLxtFszFiFFFIsWSKlYjLBAdOki48irGBxwZyu+XtqFFFbQqLlehTueo1i5Hdcw9Ai08uo7LqiatCsq4mgDMGD5WP7LI4jjzRymJmR9LrqiD0Nj26ZkcS46arYHKNSBvCxasu9FFEDZFKPgFKlfWE1rxNxM2/mF1RIxiUn5TbSf7CtYPiDWYkOa3xGgXDgBmteQZCiiFkqz0fD8c7FOfSpsY1hpOyBxOYTFw6DafwleUrvDGvYZkGGjWLkEyooohYrdFzDB1KhnaQQTlc1wkZjdpHoD9FMVxRrqbCBFSYfAhpaAIcO5MyPJRRGtkSsz8TXLjmkmbX1sAL+iVTxJBkbXUUTDpHsuEfFniOa2qcrncpe0Wd3c3qrXHOJHlYBvIcDFhIj2UUVDilIolFJlfiddzKRdZwztkEDKHQbjfdVMDxd1JxqBoLpBcSTuJjXS4+i4orUKlo08PhjVoNqHw6bpc0FrSJDr5XBo2Fwe8FP4LVpN5Q4vgtGUy1okjm06jqooovBWb3E+EYZwFNzMjjLgWgZt7ZouNdV4vHcOOHxJpzIsWuP5TcEgfRRRLjY/wBmVinnObz7ey3sDUPhtBjtHQ/qootcFsWfhn4iuS4z1Si5cUTBQQaVFFFCH//Z"/>
          <p:cNvSpPr>
            <a:spLocks noChangeAspect="1" noChangeArrowheads="1"/>
          </p:cNvSpPr>
          <p:nvPr/>
        </p:nvSpPr>
        <p:spPr bwMode="auto">
          <a:xfrm>
            <a:off x="155575" y="-2400300"/>
            <a:ext cx="7505700" cy="500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AutoShape 10" descr="data:image/jpeg;base64,/9j/4AAQSkZJRgABAQAAAQABAAD/2wCEAAkGBhQSEBUUEhQUFRUVFBYVFRcVFRQVFBQVFRUVFBUUFRQYHCYeFxkjGRQVHy8gIycpLCwsFR4xNTAqNSYrLCkBCQoKDgwOGg8PGikkHyQsKSwsLCwsLCwsLCwsLCwsLCwsLCwpLCksLCwpLCwsLCwsLCwsLCwsKSkpLCwsLCwsKf/AABEIALcBEwMBIgACEQEDEQH/xAAbAAACAwEBAQAAAAAAAAAAAAACAwAEBQEGB//EADoQAAEDAgQEBAQGAAUFAQAAAAEAAhEDIQQSMUEFIlFhE3GBoQYykbFCUsHR4fAUI2KS8QcVcoLSJP/EABoBAAIDAQEAAAAAAAAAAAAAAAECAAMEBQb/xAAkEQACAgIDAAICAwEAAAAAAAAAAQIRAyEEEjFBURNhFCKhBf/aAAwDAQACEQMRAD8AqgIghCIL07OEEEYQBMCUUIIwgARgpQBhMaUtG0oAH0sQ5uhWjgXB14vpbob/AHWUrGEpzMax5H0KUMXTNhcIQUgQL308+8qUyTN9D6jsgarDXYUhdCAxAiC4iBSsIQCMBACiCVhGtARtSmprUjGGtKY0pTU0KtjIcwpoKQwpzSq2MhzSnteq8prCkY5YYrDFWpqwxUyGQ0FGCgCMKllyOqKKKBIooooQiiiihD4GEYQBGF6hnCDARhC1EEgoQRgpaMJWQMFE1A1GEoowJ2Erlrrb2vokAroKBDdpvJmbRp5I2jff+wkcNq5m32XGOyvIiAb9RP6JTQnpFsrgXci6GoFhyF0BdXEAhhEEIRBKMMamNS2hNASMYNqY0IGpzVWxkGxqa0IGlG1yrYyHtamshV2lMaUjQxcY8JzXKowqywKmSHTGgpjUpqY0qplyCUUUQCRRRRQhFFFFCHwMIwhC6F6g4QwFGEsIwkYoSIIQiCUgYXQUIRQlYAgjaUARIALGHrFpkFbQqgtzBefaVdwmMLRGqDQ0ZUXsJis1jqPdWwqdCgSc7bDeQfWB/wAK7TwVUlpGXKSc0yC0RII1zGdrLNPPji6s2YsOSSugSF0BMewC4uLTFyDpBG10IeOv1sbIxyxl4xnCUfUQNRtC5CIJgBhMCUjaUrCNBRtKWEwBIxhgKY1KCa1IxhrU5gSWpzVWx0WKae0qtTKcxypkhh4KMFKaUwFVNFsWMBXQlyiBSjhKLkqSoQ7KiFRQh8FCIIQiC9QcIMIgUAK6ErAGCjBSwjCVgDCMFLBRBKwByuhCEQSgCBV3huCNWoG7auPQBUgqXFMTUGWmx7mB135CQ5wFg2ReFm5WV4sTkvS7BBTyJS8PdMEy1sQ05TF8sAW84Pum4jFFjNfdePpVquBa0Ng5xnLHbEmPm1BgCVoYziQr0g5k2PM02LfP915/Hk7ypnoJNKLoAcTIa8ZiCS11nEEw4CPLYjdXeH41jhqIIEkkCwnKD7rzZpkOIkQ5sSNiLtPoQvNcfw+IqPc1s5mgFzGjLIOj2gbER7hbZ47emZ4ZFGOz6m3H0i7Kx4d1gzHX7qwF8++CcA+nWaX2kO5d8oaSZ7WHqV9BpuB3lb8T1T+DA3bsIBGAuImqxkDajagCMJWMhgTGpTU1pVbGQ5qY0pDXJgKRoZMc1yfTKrMKcwqtoYtMKMFIzpgKqaGTGAo5S2lFmStFqYYKkoZXJQoNh5lEvxAuqUDsfCQuri6F6U4oQXQhXQVGAYCugoAialIcrYgM1N+nmJCs4N9OpYOyuO3kSA2dptdeSxWNl5I3Md5m/oozE5gY0nruINt5svN5s2XI77V9G7Gow+LPVeFUBaD4eao4hjQ8iw0mZ19NExruto1kED0LgJWVwzjJNSm2rDmMfmk2cIktBO4kn6K82rSqNqVXUnktLSYqVJL3kw2PygXPRHFzMkHU9l0uNjyq4aLYKrVmTXpkagWB0m8LuCxGYECmWAC0l0XM/iVPiboqAgkHKAInclbeRkU8LMEYPHkVm5jgawaX6Dcf/WhuBaeqqUOH1my8NLYsW2LXsPWNB59VQocZfrMFtyJkmLEutqLS2bjyWvgOPPLgHnaQex7LgNdHZ1lJSZaFBtRgIjKeurDuLXsQqlfKWU3VLuY54BNjkBBsdhd3RHWcIe+idRmqNvqLeI3zsD5A9SqtThterSbZpf4hcTMAMLBcuMWG60wy26vTBkjo1OFtJrva0HNYtl1skgkAeX3K1MkmReN/ld9dCsmjVbmNOnJqhlMmoDPigBriGgfhykHvC3MNXa6WNdzsOUzcSFv48/xt38mKa7eEFQjX9v4TaVSVxpIPPbzNvTslvY2czSAfYrfdlXhcARhVW4oxOWfIgom4reDfS36pR1JFsFECqrMU3ex6FNGKb1/vZK0N2RYBRtckUiIkA/ZEWk/x+pSMayy16a2p0VSmDuQPJMpg7lI0MmXWOTBUVTMf5QGte0pGhrNB1cC26MVFm+LHmio1STaUvUKkaOa6W/ExokPqwImSkFyCiFyLYxJUVTMom6g7Hx+F0LpCEruJnMOroQroRIGEbSlhECgAwONYPI7PBIMxuASNNLJfBuGuqkOMtYJB6neB1svTBFKwvhw7X8fRb+V1RXbweiDZnufrqhxWIqUQBTLw1x/DdwP5b7FWwuvphzS06EQUc/FhkjSSsmLNLHK7KmOilVL2iplJl7muDqbT+JpDeYettIsg4tWByv1adNdzY/W3r5LFqcO8GqA0VSc18mVrchNwQBLrLWfgKrnANdyxrmzttHK0xAAAkDznRcFNwfRs6corMu0SrmuSDoTaxJAiR2EXvMx3T2ujQyflBJh0WJabaRfzCz88Wm4MX2vsNeonurLMVqDJsTYjVtxqJAi0E9EJRszluhiajK2ZruXRwPykaH2laVXHuNJ1IE85Bp3IMAgmkSblwHW5kLzz8QREguyyYNtIEOiJItt/GjguIFxlxaQdGwCGOA5Xhx+Yxa4iJ12rhFxaLfyXHZsYVrWtZnLmVTytOWwY1+YZhIIOono0JrcV/wDpNSiCzI5rXyQcweGvY7TbQ+it4CgHgGqxpdzDNMFrXkw2Bacs/XzK8t8Q4MtxJq0y+HibTyieVp97dh1WyTbSoXBFdmn9H1J2HNRkmGu2ykGD6HTt2WWMVEteSCN9+0QqHwzxXMydxykTNxrp3WvxDB5wHNHMBLT+aLlvn0WrDkS0/CjLF+r0o08bBmBPrfzV6jjGu3jtpB7FZzKpIJLA6NSTdcq1RF2hs6E29zZbWkZYzaNJ7x+dv0ldbSFj4kx7eSoUMQWuyhsne2nqrzbAFgE/im5Ftut1knycUddjZDj5Jb6hHEwfmLvKytUcbOojzWZgcbDoOUtvcA2PnK5WxRzQIJ6wIWV/9DDVqzQuHlX0az8d+X3QtxhBv/fJZ78YcmWb9oE+ipjicSM1/OfeEr50PhMP8Wfy0eidi7WK6cRaB/yvGU/iIzDS6Rseq0MJ8Th052ZS3XKfcA2+ykOXB+qhZYZLx2ega5WG1ouLLMwuObUHIZ7aO+n7KzmstUZRmriyh3F0yyKi6KsKs166XpqJY/Ook51FKJZ8zqsSi1XnU9j9VWLIK3wyGFMTCiNzUK0JhIiCFdCJAwUYSwUQcoAOUQKAFdBSgKnFAZZG8iZiNDftqtWhiCxhcDJg7ZiYHXcAETFh1VSsyW21F2+YWTWquc2JqAO1D6ZeJNmtqOkZzrECQdzzE8Hn4qydvs6fByJJoyq2JBqn/VBGUgjM7nMEbXNtiF0VAPobEXjr5a/SVS49nDy47ObMiKhu75TYxbte8BM8bMIM/wCmZH06eRWVL+pZlpytFtzpnSAdQB1MX8z/AGAm/wCLsBJ1A1kk7Ei5VI0TG49D5+SW5hBEuAbMlxMO0sWj9UyK6PXP+JqNLDFjKmd8FpLQTkaGuLndNmgX1M7Xy+H8bEVG1XFjniXc2Z0VSSQDMAhjWgaatWczwqdPmpENLg0zrUINySYLaYabaEud2EY+VhAyEl7i8ukMyNIJyhrp0y79rImrDFHvvhzinhVXNqfK4g5tIJAII7RK+hcPx7HMLg9ojUyIgwWz9V8O4XVLiWudBsGTmMmwItI0C9lw3PmpszZRzAkfnLXOB82lrdeqpm+u0M8Vs9HxfFy+cOJL3FpmzWvHzE7kafVdqcPa2oX1HF+USwEcrekDSd57KhQqsp0MoMOaSQ8FhJmDmBmJMHzusjF8ZeK4IeXNdHLtoAbHSxmVTk5OTLq9Dww48O0tnp8HxoV6ebKWbwQDM6EdZ3GspFbjIa+JtptHU/uvJU+INa7lNhJDQYvsANYBi0KtV4qarZcIIIbMGT3P7qn8bk7C+QkezrcSaBIIAMyRMzrYKs/iwMOJy8wHUa7k6Lxb8W8sh02dbJex3Xc7i00iXRIIda5OwH93TrDRU+RZ6PFcbLapn0vqEmtiXCoC2+YyCZgCL+W6yTVEZTBLQDJE33Ezrobe6TVxJObLJDhMj5p7A2CdY0I8zZtV+NgVC3IWGDFSZbprEQqLOIOyvAc3MCNi0EHYOdZZuchxJY8jKDAfqRFo0F7EqvXrsLA2o2oCSTrmyg7Antsro414VubPU8N4nUyS4FuUxsZ7gjVbXDPjWXZX8w015h+/qvANbDmeG8hrGyWtMPN50HWRqEzC4zxC9zhp05TJ2JuDYFMoU+0XRHO9PZ9mw2La8ZmEEfbsRsUzOvAfCfGiyrlIAY+GkkyQdjP91XuS5dDDNzW/TLNdXosZ1EnOor6Fs8YKZ/dJfRK0ZBbIF90gmBO3uFIyMdme8RqEtzVbr0ZEgz/eirtGy0wmMLhRGWoCFpTCQFEEK6EQBhEEIXQoAY0oDVNMkjR1iugrrgCIOiz58Kyw6jRk4u0YHH8EXkvbBGUghwDvwmQ2dCQD1vCxMLjG0wQWufS3Dsoe0kDKWgGwIgwbTML1GJw5aCDdp3/uiy6/DGmYOWb25STEN7GI0K8/K8b6zRuhK1swm8QBdYOF5aLkkW5o6ROhOiQOI3kEQNebmP8A4bxbWFYxuCLHuzttkiWWBcN50B3jzVOpwx1PNPLlAzNJDSC4HYHM7QXFkyovVFjifF/FYKbBlpg2blEnLPMX6kkk2UxGFLC1kNzgGYe1wJEyc20AaH63TcDRFMf5Yc6oDBqNmA1zILMjm/NmJFrmCArFDBkACnRFQu0afm5eUuzRBaZkFpgFomYKWUqejRiWtBfDtCGvqdBHWASGl/6eq9xhMY009RmZEXBkAR5yF5fgFQ4drmgc+VpkgOY+nINTKDYg+9tIVytleCaTA0nUSYHYA+xWfIuzoZz6ljHY2S4QCCSS4mZ8o6X3CyHvhoE2mdR9/U+yJ5jWfX+df+Vl4mpJvBvEAEze0T5n2VkYJKjG5OT2OqY5uaRGfa+lt4JCY/HCCDYhxiTIvrabGVcpf9P6rmhxexhl1i24DuuWxOtlpt/6eUiOerVJiCRlH3B+62LiTl8FLzY18nn6eNbms2xuSIABsDfzKd4hgu5b6SY1tJJHovVYL4Nw9NpbzukRLnXHcQAJVql8NUBo13nncY943RfCn+iv+TD9niPHeKoApk6CYMDcwYW1RxNJo52xAmxmC3qevZejpfDtETZxkQZdt6Bdf8L4UiDSM9RUdPvb2VUuHkb8/wBLI8mCMBnEBVZNPYxcEXiRN9CsbFYuplzFgJLi0gA5diDHXaV9BwnBKFNsNYPNxk+0D2Vx2DpkQWM/2hNDhTW9ElyYtnymoAar20wWVDaSddyAfw+fbZHQxLWty1KgdJ1AmI6u1K+g4r4Tw7ySGljiIzNJkehsvKcV+Aq4cTTa14Ljo4A3vLgYyhNLDKPpFkjIrf41tMtYO0H9R+6+ncMxvi0abzqWjN5ixPtPqvnmH+CsS+zoa20ZiJboJAF/RfQcDhW0qbabSSGiJOpO5+qfBjanYmSaqkXcyiAOUW2imzz2lwi8Gbtt1ROpSJHWey4cwBykXBEHqstmcTVpgaQHD+2VJjg6TI6eaz6rnipBm2vqrdKqMpiC5pGkBzgTpHVOptFnWhgaDogcxWWOloJgb/Xqo6l2+i0wy2KU8qgCeaaAtWlTsIAXVMqgYY0T2QgK6Chi42kwEfhmYQ7oAQKq4nh4Py/7dvRXKtHLFweoGoPQoBKpy4seeNSGjJxdox7Hle0QD+IAwdPlVLGcGa6fDGU3taCS0gnpBXpqmFa+ztdjI+6zMXwx9M5mnMOxkjsRsuFm408W4O1/prx5Yv8ATMPD4Mte5xk5cpBlvWXlzHT4jQCdTsreEp02P/zW1GVYeyk55sXloAAoWFIOc8OE2BBEnVXqRY6z2g9bDyI9ZU4kxrs+V72tLQYOV5iRIDnTEQC3oZAIlZYyv0348iWmXKzA4tdTAIqMa8AatLmgQ0gyLACBImRCNtGbloGtmhwdvEgkGdflB81lYKg3OXDLq5pIBFKHQ4f5TpLQ4nYAAgdL69PiRDQ15luoGoP+mRe8dfponUVYZtN2jPxnBS7na4Om5nJMGNwTPke26u/CWGpOqGnVp0iTUfk5SXMIAc0d4J1voq3GuNNZTLmUml0NF3PPQGZAOk6FZ3COJeG+g5syHBzgSDlEkRoNSXnexCsp+lMlFLR7aV2UWIHOY0Jket/1QL0MXaTOI1ToIFGEllUZg2bkgD1MXVrE4R1Mw4R9j5FDsrqyU/QQUQKXKKUaFGtcizpUruZCg2Oa5MDkgFEHJaHTHZl0OSg5dDlKDZYDlxKzKIUPZQw9UTGmYe5SW1LwdkD4LZGo0/ZC7mE3Dhr+4XPEKvGOHsqHM2Wv17OjtssOi6XbBwcF68gOFxfYrB4vw4g5w3SJ73sUSyEvhlSlSqCo5pz5QcxEEgN632uvQ4IwzaD9toWRTf4oAOacuokG3Xt91q4B+amLjuDHsUyYJnKrdYCoVau1plabqJIkXjbf+UupTa5vMBPVWqbQiZmEumxH1+qF3EMrXCddOwOsrvEMCW3EkfZZlatdN2suSTL+GeHgyCYjpA6yuUsaQCTGsDrus1tbpZcDkGN1NV3ESTMgA9pMmyt4Z4jmdII2cLXi42uvPPqKzgnFzg0DU38t/wC9kG6QHA3GsEtM7kWggnW59ULKrWPc1531F7q9gMJSqE+GADcC5OlpH0usviFHKS3LzuIAAkanUk2uCqYZVYnULE8IDxmZInoJaT5KhVwr2ajMP9MnW1kfDsVVFUMDyHE5AA4AC+/afurGBpDEeLJyvbDxDsrYhwnTTMRMdVVkx457qn+i2LktWYlTCFpinLerSDH01CjGVDsTJH5iJGk+i0nmsIa2HvaGDNDjEk2zaEbequ8MxTqeJ8NoJYTmcYOUHKQ4aXEql4aV2P8AkZgO4LVqkZmmO/KB6nX6LQw3wq0PBc43OjRYbanbRelrYYtbzEfMYJ2BghpMa6qtg6Di4yWuMGGBwOZu4+n2WhfiULW2Vuc3oMaAXsABPQWCRiuIBgO5V3E4CoKWdgBIu4HXLMWG8LzOJq2JO5/vktsc8ZR/qUqDvY5nEIncmJ089Vq8P+IbnxCXAj8UuA7gbLyj6nT+U7DVSqnsucD11LGNebefongrJ4TRLTzNIlojQ6dD0WnK1422tmWSp6GZl0FKBU8YAxN0zaQtD8yIOSm3bmFwd0FarlaSNlE09ohZDlw1QNT2WO7izoPfpZBRxMmHGxNt4VbmP1ZvZ11Z3/dALQDFp09l1TuglPh9YgmPXt6LVqOFSl8ozt1MQSFQGFykkadOyttblAIBXNb2WA02QJzSN+o6J+cPZldcG0/ohr0g4Z2HXUdCqPjFpMwO2xRWxWqMKow0a+UaAy0npt6LXoOA6RA99480nH0GVXc7spsQf27K27Bta0EGREdZJNoUboZuxjKJIkexROpBzZ3VDAYtzXuEiBbSFpPk369E9lbVCnYcxAMg6g7HssfFcKcSTljpuD5rYGNym4nuneM125HumthTaPGYjDOaYIISXEr13FwG05c0OEgSLRJiSvLcQqU/FBYYp5by2+YTbW+xR7F8JdhdIT/bKYxrqZAa4GWh1vynSZVc8Q8SWgloA2MA33CrHFEWB5Z8z0hJKVlqizU4Nxx7KrYP4SBtLjIbMEDU6nqvR/EHFQ+mfEa6nUa6zXshoB0gzB3MheM4VVHiguYHiHDL1JaQD5gwR5LRLPFa8OcQQzO4G92mIGwN49VVSuySRb+Ecr6wdUI5vEiInMGzJbtqYPUIuJcJ8DDsqNbJBHic/wCOYDXNF8tvdVcBUqUBUexjPlaczhzNBcAHNB+nqqmI4m99B2apOZzS4RcmZkn0StbsPpp8O4m6rUZ4jssTDWyAcrZDrXlWmY19NtN5h4JLSXajmJaZFzeRfovN8Jwpe6XuOXTMDBmLNnylbAovpmpTblewUyQXFt2CTmiYJF43Re9MWUUmbuM4mTIogvGUk3Eh0lxLAbpXAeLupvaKga1jzlJ/E0gak/8Asq+ExLCzxG1GteCGQbTYkg7iY36BP4VxtlSiabiym57spsIdoAYVdaqhP2eg/wANUZLw7xGZW7AEWnrprpvK8RxLle5omAbT9V7DBV3nDua4EOaS2DIloNjbzXmeM4N+bxIs4XA2j+6o4ZUwfJi5DKttpwNNpSq9QkNyscJsCd/I76ha3DsC6DmaMzQTzzdreYtiNVr7DNj+HYgilJJgNPaIk+uq0sDxCnVGQA5spMhw+Ztxl7HSCsviONY+gGtytLS4hjQACNdZndBwHCPLXPY6CPwwZIFzB0Pko8jr0q6r0vf9xykg27xcfyucRJcSbmGw14NnWBlugPcKjj8W0hkwJHMdzlsJv0TH4mXQwBzBET0AGvVJ2cnbB1o0+HY+oaLQW5m5svKII7zupiXkA9YKzcPxk02FlxJGWIgC8n3VyqweEwgyHNO5MGT7K7DKm0CS+TKm8BMJYBcknaNB5pXgkG5F1XrCDHSytsb0v0myJzfdRVWRG31KiUlHsy5hBMX0KqMxLRZ1jMKKLFGCGk2LdmpmQbFLxtFszFiFFFIsWSKlYjLBAdOki48irGBxwZyu+XtqFFFbQqLlehTueo1i5Hdcw9Ai08uo7LqiatCsq4mgDMGD5WP7LI4jjzRymJmR9LrqiD0Nj26ZkcS46arYHKNSBvCxasu9FFEDZFKPgFKlfWE1rxNxM2/mF1RIxiUn5TbSf7CtYPiDWYkOa3xGgXDgBmteQZCiiFkqz0fD8c7FOfSpsY1hpOyBxOYTFw6DafwleUrvDGvYZkGGjWLkEyooohYrdFzDB1KhnaQQTlc1wkZjdpHoD9FMVxRrqbCBFSYfAhpaAIcO5MyPJRRGtkSsz8TXLjmkmbX1sAL+iVTxJBkbXUUTDpHsuEfFniOa2qcrncpe0Wd3c3qrXHOJHlYBvIcDFhIj2UUVDilIolFJlfiddzKRdZwztkEDKHQbjfdVMDxd1JxqBoLpBcSTuJjXS4+i4orUKlo08PhjVoNqHw6bpc0FrSJDr5XBo2Fwe8FP4LVpN5Q4vgtGUy1okjm06jqooovBWb3E+EYZwFNzMjjLgWgZt7ZouNdV4vHcOOHxJpzIsWuP5TcEgfRRRLjY/wBmVinnObz7ey3sDUPhtBjtHQ/qootcFsWfhn4iuS4z1Si5cUTBQQaVFFFCH//Z"/>
          <p:cNvSpPr>
            <a:spLocks noChangeAspect="1" noChangeArrowheads="1"/>
          </p:cNvSpPr>
          <p:nvPr/>
        </p:nvSpPr>
        <p:spPr bwMode="auto">
          <a:xfrm>
            <a:off x="155575" y="-2400300"/>
            <a:ext cx="7505700" cy="50006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ttp://thewindsbeachclub.com/wp-content/uploads/2013/07/The-Winds-Sea-Turtle-Has-a-Na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2362200"/>
            <a:ext cx="2743200" cy="1827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sz="4400" dirty="0" smtClean="0"/>
              <a:t>Food from the Ocean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389120"/>
          </a:xfrm>
        </p:spPr>
        <p:txBody>
          <a:bodyPr/>
          <a:lstStyle/>
          <a:p>
            <a:r>
              <a:rPr lang="en-US" b="1" dirty="0" smtClean="0"/>
              <a:t>Aquaculture</a:t>
            </a:r>
            <a:r>
              <a:rPr lang="en-US" dirty="0" smtClean="0"/>
              <a:t> – the sustainable farming of marine life.</a:t>
            </a:r>
          </a:p>
          <a:p>
            <a:pPr algn="ctr">
              <a:buNone/>
            </a:pPr>
            <a:r>
              <a:rPr lang="en-US" dirty="0" smtClean="0"/>
              <a:t>	</a:t>
            </a:r>
            <a:r>
              <a:rPr lang="en-US" i="1" dirty="0" smtClean="0"/>
              <a:t>Catfish, salmon, oysters, and shrimp</a:t>
            </a:r>
            <a:endParaRPr lang="en-US" dirty="0" smtClean="0"/>
          </a:p>
        </p:txBody>
      </p:sp>
      <p:pic>
        <p:nvPicPr>
          <p:cNvPr id="4" name="Picture 3" descr="tuna_farm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2133600"/>
            <a:ext cx="652442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Aquaculture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Traditional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 smtClean="0"/>
              <a:t>Sustainable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 smtClean="0"/>
              <a:t>Land-based to ocean-based cultivation</a:t>
            </a:r>
          </a:p>
          <a:p>
            <a:r>
              <a:rPr lang="en-US" dirty="0" smtClean="0"/>
              <a:t>Fishing</a:t>
            </a:r>
          </a:p>
          <a:p>
            <a:pPr lvl="1"/>
            <a:r>
              <a:rPr lang="en-US" dirty="0" smtClean="0"/>
              <a:t>Trawling</a:t>
            </a:r>
          </a:p>
          <a:p>
            <a:r>
              <a:rPr lang="en-US" dirty="0" smtClean="0"/>
              <a:t>Substantial contributions to food supplies</a:t>
            </a:r>
          </a:p>
          <a:p>
            <a:r>
              <a:rPr lang="en-US" dirty="0" smtClean="0"/>
              <a:t>Release organic waste</a:t>
            </a:r>
          </a:p>
          <a:p>
            <a:r>
              <a:rPr lang="en-US" dirty="0" smtClean="0"/>
              <a:t>Destruction of coastal ecosystems 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Land-based to ocean-based cultivation</a:t>
            </a:r>
          </a:p>
          <a:p>
            <a:r>
              <a:rPr lang="en-US" dirty="0" smtClean="0"/>
              <a:t>Fishing </a:t>
            </a:r>
          </a:p>
          <a:p>
            <a:pPr lvl="1"/>
            <a:r>
              <a:rPr lang="en-US" dirty="0" smtClean="0"/>
              <a:t>Limits to catches</a:t>
            </a:r>
          </a:p>
          <a:p>
            <a:r>
              <a:rPr lang="en-US" dirty="0" smtClean="0"/>
              <a:t>Plant-based feeds</a:t>
            </a:r>
          </a:p>
          <a:p>
            <a:r>
              <a:rPr lang="en-US" dirty="0" smtClean="0"/>
              <a:t>Does not negatively affect wildlife</a:t>
            </a:r>
          </a:p>
          <a:p>
            <a:r>
              <a:rPr lang="en-US" dirty="0" smtClean="0"/>
              <a:t>Supports long-term economic and social well-being of local communities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c02_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304800"/>
            <a:ext cx="6096000" cy="4572000"/>
          </a:xfrm>
        </p:spPr>
      </p:pic>
      <p:sp>
        <p:nvSpPr>
          <p:cNvPr id="5" name="TextBox 4"/>
          <p:cNvSpPr txBox="1"/>
          <p:nvPr/>
        </p:nvSpPr>
        <p:spPr>
          <a:xfrm>
            <a:off x="228600" y="4876800"/>
            <a:ext cx="2209800" cy="838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Shrimp Farm</a:t>
            </a:r>
          </a:p>
          <a:p>
            <a:pPr algn="ctr"/>
            <a:r>
              <a:rPr lang="en-US" sz="2400" dirty="0" smtClean="0"/>
              <a:t>Arizona </a:t>
            </a:r>
            <a:endParaRPr lang="en-US" sz="2400" dirty="0"/>
          </a:p>
        </p:txBody>
      </p:sp>
      <p:pic>
        <p:nvPicPr>
          <p:cNvPr id="6" name="Picture 5" descr="nilandfa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782" y="0"/>
            <a:ext cx="4551218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67000" y="5334000"/>
            <a:ext cx="1905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Catfish Farm</a:t>
            </a:r>
          </a:p>
          <a:p>
            <a:r>
              <a:rPr lang="en-US" sz="2400" dirty="0" smtClean="0"/>
              <a:t>California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483</TotalTime>
  <Words>230</Words>
  <Application>Microsoft Office PowerPoint</Application>
  <PresentationFormat>On-screen Show (4:3)</PresentationFormat>
  <Paragraphs>43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Life in the Oceans</vt:lpstr>
      <vt:lpstr>The Diversity of Ocean Life</vt:lpstr>
      <vt:lpstr>Marine Ecosystems</vt:lpstr>
      <vt:lpstr>Slide 4</vt:lpstr>
      <vt:lpstr>Slide 5</vt:lpstr>
      <vt:lpstr>Slide 6</vt:lpstr>
      <vt:lpstr>Food from the Ocean</vt:lpstr>
      <vt:lpstr>Aquaculture</vt:lpstr>
      <vt:lpstr>Slide 9</vt:lpstr>
      <vt:lpstr>Slide 10</vt:lpstr>
      <vt:lpstr>Slide 11</vt:lpstr>
    </vt:vector>
  </TitlesOfParts>
  <Company>Wake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21.2 – Life in the Oceans</dc:title>
  <dc:creator>wcpss</dc:creator>
  <cp:lastModifiedBy>LPaulk</cp:lastModifiedBy>
  <cp:revision>44</cp:revision>
  <dcterms:created xsi:type="dcterms:W3CDTF">2011-04-07T18:29:45Z</dcterms:created>
  <dcterms:modified xsi:type="dcterms:W3CDTF">2015-04-07T18:51:55Z</dcterms:modified>
</cp:coreProperties>
</file>