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59" r:id="rId6"/>
    <p:sldId id="271" r:id="rId7"/>
    <p:sldId id="260" r:id="rId8"/>
    <p:sldId id="261" r:id="rId9"/>
    <p:sldId id="263" r:id="rId10"/>
    <p:sldId id="264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CFB22-4098-4734-9B66-A559B71A2C53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FADA-9A8D-4665-8B51-B3E0BE394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FADA-9A8D-4665-8B51-B3E0BE394D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2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FADA-9A8D-4665-8B51-B3E0BE394D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4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288F-5734-444E-BEFC-2A63A1A184E3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7B66-34B5-4346-8739-2E032C758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288F-5734-444E-BEFC-2A63A1A184E3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7B66-34B5-4346-8739-2E032C758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288F-5734-444E-BEFC-2A63A1A184E3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7B66-34B5-4346-8739-2E032C758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288F-5734-444E-BEFC-2A63A1A184E3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7B66-34B5-4346-8739-2E032C758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288F-5734-444E-BEFC-2A63A1A184E3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7B66-34B5-4346-8739-2E032C758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288F-5734-444E-BEFC-2A63A1A184E3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7B66-34B5-4346-8739-2E032C758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288F-5734-444E-BEFC-2A63A1A184E3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7B66-34B5-4346-8739-2E032C758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288F-5734-444E-BEFC-2A63A1A184E3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7B66-34B5-4346-8739-2E032C758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288F-5734-444E-BEFC-2A63A1A184E3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7B66-34B5-4346-8739-2E032C758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288F-5734-444E-BEFC-2A63A1A184E3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7B66-34B5-4346-8739-2E032C758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288F-5734-444E-BEFC-2A63A1A184E3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7B66-34B5-4346-8739-2E032C758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3288F-5734-444E-BEFC-2A63A1A184E3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67B66-34B5-4346-8739-2E032C758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techtv.mit.edu/videos/3714-the-coriolis-effec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Air Pressure and Wind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Coriolis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495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rotation of the Earth deflects wind direction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the Northern Hemisphere to the right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the Southern Hemisphere to the left. </a:t>
            </a:r>
          </a:p>
          <a:p>
            <a:r>
              <a:rPr lang="en-US" dirty="0" smtClean="0"/>
              <a:t>The faster you move the stronger the effect</a:t>
            </a:r>
          </a:p>
          <a:p>
            <a:r>
              <a:rPr lang="en-US" dirty="0" smtClean="0">
                <a:hlinkClick r:id="rId2"/>
              </a:rPr>
              <a:t>http://techtv.mit.edu/videos/3714-the-coriolis-effect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1506" name="Picture 2" descr="http://nsidc.org/arcticmet/images/factors/coriol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3533775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Winds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7244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Winds caused by uneven heating of Earth’s atmosphere.</a:t>
            </a:r>
            <a:r>
              <a:rPr lang="en-US" dirty="0" smtClean="0"/>
              <a:t> Equator gets more sunlight, </a:t>
            </a:r>
          </a:p>
          <a:p>
            <a:pPr lvl="1"/>
            <a:r>
              <a:rPr lang="en-US" dirty="0" smtClean="0"/>
              <a:t>Equatorial air expands, rises and flows toward poles</a:t>
            </a:r>
          </a:p>
          <a:p>
            <a:pPr lvl="1"/>
            <a:r>
              <a:rPr lang="en-US" dirty="0" smtClean="0"/>
              <a:t>Polar air is denser so it flows toward the equator</a:t>
            </a:r>
          </a:p>
          <a:p>
            <a:pPr lvl="2"/>
            <a:r>
              <a:rPr lang="en-US" dirty="0" smtClean="0"/>
              <a:t>Non-rotating Earth, 2 cells(North &amp; South) -&gt;</a:t>
            </a:r>
          </a:p>
          <a:p>
            <a:endParaRPr lang="en-US" dirty="0"/>
          </a:p>
        </p:txBody>
      </p:sp>
      <p:pic>
        <p:nvPicPr>
          <p:cNvPr id="23554" name="Picture 2" descr="http://www.fas.org/irp/imint/docs/rst/Sect14/FIG07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4038600" cy="4404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Rotating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8768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Due to the Earth rotation, instead of two cells you have six.</a:t>
            </a:r>
          </a:p>
          <a:p>
            <a:r>
              <a:rPr lang="en-US" dirty="0" smtClean="0"/>
              <a:t>Why do we have six?</a:t>
            </a:r>
          </a:p>
          <a:p>
            <a:pPr lvl="1"/>
            <a:r>
              <a:rPr lang="en-US" dirty="0" smtClean="0"/>
              <a:t>High pressure around 30 and low pressure around 60</a:t>
            </a:r>
          </a:p>
          <a:p>
            <a:pPr lvl="2"/>
            <a:r>
              <a:rPr lang="en-US" dirty="0" smtClean="0"/>
              <a:t>High Pressure Sinks</a:t>
            </a:r>
          </a:p>
          <a:p>
            <a:pPr lvl="2"/>
            <a:r>
              <a:rPr lang="en-US" dirty="0" smtClean="0"/>
              <a:t>Low Pressure Rises</a:t>
            </a:r>
          </a:p>
          <a:p>
            <a:r>
              <a:rPr lang="en-US" dirty="0" smtClean="0"/>
              <a:t>Three winds in each hemisphere</a:t>
            </a:r>
          </a:p>
          <a:p>
            <a:pPr lvl="1"/>
            <a:r>
              <a:rPr lang="en-US" dirty="0" smtClean="0"/>
              <a:t>Trade – blow from east</a:t>
            </a:r>
          </a:p>
          <a:p>
            <a:pPr lvl="1"/>
            <a:r>
              <a:rPr lang="en-US" dirty="0" smtClean="0"/>
              <a:t>Westerlies – blow from west</a:t>
            </a:r>
          </a:p>
          <a:p>
            <a:pPr lvl="1"/>
            <a:r>
              <a:rPr lang="en-US" dirty="0" smtClean="0"/>
              <a:t>Polar Easterlies – blow from east</a:t>
            </a:r>
          </a:p>
          <a:p>
            <a:endParaRPr lang="en-US" dirty="0"/>
          </a:p>
        </p:txBody>
      </p:sp>
      <p:pic>
        <p:nvPicPr>
          <p:cNvPr id="27650" name="Picture 2" descr="http://www.ux1.eiu.edu/~cfjps/1400/FIG07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4191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air pressure?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Air Pressure: the force exerted by the weight of the air above it</a:t>
            </a:r>
          </a:p>
          <a:p>
            <a:endParaRPr lang="en-US" dirty="0"/>
          </a:p>
          <a:p>
            <a:r>
              <a:rPr lang="en-US" dirty="0" smtClean="0"/>
              <a:t>Why does the weight of the air not crush you?</a:t>
            </a:r>
          </a:p>
          <a:p>
            <a:endParaRPr lang="en-US" dirty="0"/>
          </a:p>
          <a:p>
            <a:pPr lvl="1"/>
            <a:r>
              <a:rPr lang="en-US" dirty="0" smtClean="0"/>
              <a:t>The pressure is exerted in all directions, not just down</a:t>
            </a:r>
          </a:p>
          <a:p>
            <a:pPr lvl="1"/>
            <a:r>
              <a:rPr lang="en-US" dirty="0" smtClean="0"/>
              <a:t>(Ruler and newspaper demonstration)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air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Mercury barometer</a:t>
            </a:r>
          </a:p>
          <a:p>
            <a:r>
              <a:rPr lang="en-US" b="1" dirty="0" smtClean="0"/>
              <a:t>Aneroid barometer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Pressure is measured in inches of mercury or pounds per square inch.</a:t>
            </a:r>
          </a:p>
        </p:txBody>
      </p:sp>
      <p:pic>
        <p:nvPicPr>
          <p:cNvPr id="17410" name="Picture 2" descr="http://2012books.lardbucket.org/books/principles-of-general-chemistry-v1.0/section_14/8cec964659fd2bb7ec4dc6c2c78eb4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463" y="1905000"/>
            <a:ext cx="4222221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Isobars are connected lines of equal pressure</a:t>
            </a:r>
          </a:p>
          <a:p>
            <a:pPr lvl="1"/>
            <a:r>
              <a:rPr lang="en-US" dirty="0" smtClean="0"/>
              <a:t>The spacing between each isobar indicates pressure change</a:t>
            </a:r>
            <a:endParaRPr lang="en-US" dirty="0"/>
          </a:p>
        </p:txBody>
      </p:sp>
      <p:pic>
        <p:nvPicPr>
          <p:cNvPr id="7170" name="Picture 2" descr="http://www.newmediastudio.org/DataDiscovery/Hurr_ED_Center/Hurr_Structure_Energetics/Closed_Isobars/Closed_Isobars_fig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25" y="1524000"/>
            <a:ext cx="4486275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**Why does air pressure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places have different air pressures?</a:t>
            </a:r>
          </a:p>
          <a:p>
            <a:pPr lvl="1"/>
            <a:r>
              <a:rPr lang="en-US" b="1" dirty="0" smtClean="0"/>
              <a:t>Solar radiation </a:t>
            </a:r>
            <a:r>
              <a:rPr lang="en-US" dirty="0" smtClean="0"/>
              <a:t>creates air pressure differences</a:t>
            </a:r>
          </a:p>
          <a:p>
            <a:endParaRPr lang="en-US" dirty="0" smtClean="0"/>
          </a:p>
          <a:p>
            <a:r>
              <a:rPr lang="en-US" dirty="0" smtClean="0"/>
              <a:t>This difference in air pressure causes a phenomena called wind.</a:t>
            </a:r>
            <a:endParaRPr lang="en-US" dirty="0"/>
          </a:p>
          <a:p>
            <a:pPr lvl="1"/>
            <a:r>
              <a:rPr lang="en-US" dirty="0" smtClean="0"/>
              <a:t>Wind is when air flows from areas of high air pressure to areas of low air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and Lows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5720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Areas of Low pressure are characterized by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Hot Air Rising</a:t>
            </a:r>
          </a:p>
          <a:p>
            <a:pPr lvl="1"/>
            <a:r>
              <a:rPr lang="en-US" b="1" dirty="0" smtClean="0"/>
              <a:t>This leads to clouds and precipitation</a:t>
            </a:r>
            <a:endParaRPr lang="en-US" b="1" dirty="0"/>
          </a:p>
          <a:p>
            <a:pPr lvl="1"/>
            <a:r>
              <a:rPr lang="en-US" dirty="0" smtClean="0"/>
              <a:t>Due to coriolis winds rotate in a counter-clockwise motion</a:t>
            </a:r>
          </a:p>
          <a:p>
            <a:pPr lvl="1"/>
            <a:r>
              <a:rPr lang="en-US" b="1" dirty="0" smtClean="0"/>
              <a:t>Low Pressure =  Cyclone</a:t>
            </a:r>
          </a:p>
          <a:p>
            <a:r>
              <a:rPr lang="en-US" dirty="0" smtClean="0"/>
              <a:t>Areas of High pressure are characterized by:</a:t>
            </a:r>
          </a:p>
          <a:p>
            <a:pPr lvl="1"/>
            <a:r>
              <a:rPr lang="en-US" dirty="0" smtClean="0"/>
              <a:t>Cold Air Sinking</a:t>
            </a:r>
          </a:p>
          <a:p>
            <a:pPr lvl="1"/>
            <a:r>
              <a:rPr lang="en-US" dirty="0" smtClean="0"/>
              <a:t>winds blowing away in clockwise motion</a:t>
            </a:r>
          </a:p>
          <a:p>
            <a:pPr lvl="1"/>
            <a:r>
              <a:rPr lang="en-US" dirty="0" smtClean="0"/>
              <a:t>High Pressure = Anti-cyclone</a:t>
            </a:r>
          </a:p>
          <a:p>
            <a:endParaRPr lang="en-US" dirty="0" smtClean="0"/>
          </a:p>
        </p:txBody>
      </p:sp>
      <p:pic>
        <p:nvPicPr>
          <p:cNvPr id="28674" name="Picture 2" descr="http://waweatherscience.com/uploads/low_high_pressure_rotation_dir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42672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of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 smtClean="0"/>
              <a:t>What makes some places windier than others?</a:t>
            </a:r>
          </a:p>
          <a:p>
            <a:endParaRPr lang="en-US" dirty="0"/>
          </a:p>
          <a:p>
            <a:r>
              <a:rPr lang="en-US" dirty="0" smtClean="0"/>
              <a:t>Two factors:</a:t>
            </a:r>
          </a:p>
          <a:p>
            <a:pPr lvl="1"/>
            <a:r>
              <a:rPr lang="en-US" dirty="0" smtClean="0"/>
              <a:t>Pressure differences</a:t>
            </a:r>
          </a:p>
          <a:p>
            <a:pPr lvl="1"/>
            <a:r>
              <a:rPr lang="en-US" dirty="0" err="1" smtClean="0"/>
              <a:t>Coriolis</a:t>
            </a:r>
            <a:r>
              <a:rPr lang="en-US" dirty="0" smtClean="0"/>
              <a:t>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572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Wind is caused by differences in air pressure. </a:t>
            </a:r>
          </a:p>
          <a:p>
            <a:pPr lvl="1"/>
            <a:r>
              <a:rPr lang="en-US" dirty="0" smtClean="0"/>
              <a:t>The greater the difference the greater the wind speed. </a:t>
            </a:r>
            <a:endParaRPr lang="en-US" dirty="0"/>
          </a:p>
          <a:p>
            <a:r>
              <a:rPr lang="en-US" dirty="0" smtClean="0"/>
              <a:t>By looking at your isobars the closer the lines are together, the steeper the pressure gradient (changes in pressure)</a:t>
            </a:r>
          </a:p>
          <a:p>
            <a:pPr lvl="1"/>
            <a:r>
              <a:rPr lang="en-US" b="1" dirty="0" smtClean="0"/>
              <a:t>Close Isobars= High Winds</a:t>
            </a:r>
          </a:p>
          <a:p>
            <a:pPr lvl="1"/>
            <a:r>
              <a:rPr lang="en-US" dirty="0" smtClean="0"/>
              <a:t>Widely Spaced Isobars= Low </a:t>
            </a:r>
            <a:r>
              <a:rPr lang="en-US" dirty="0"/>
              <a:t>W</a:t>
            </a:r>
            <a:r>
              <a:rPr lang="en-US" dirty="0" smtClean="0"/>
              <a:t>inds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http://lamiglass.com.my/images/Hurricane%20-%20Strong%20W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4191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Where is it windier, Raleigh NC or Louisville KY?</a:t>
            </a:r>
            <a:endParaRPr lang="en-US" dirty="0"/>
          </a:p>
        </p:txBody>
      </p:sp>
      <p:pic>
        <p:nvPicPr>
          <p:cNvPr id="5" name="Picture 4" descr="isobar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447800"/>
            <a:ext cx="4972050" cy="505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415</Words>
  <Application>Microsoft Office PowerPoint</Application>
  <PresentationFormat>On-screen Show (4:3)</PresentationFormat>
  <Paragraphs>69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Air Pressure and Wind</vt:lpstr>
      <vt:lpstr>What is air pressure?</vt:lpstr>
      <vt:lpstr>How to measure air pressure</vt:lpstr>
      <vt:lpstr>Isobars</vt:lpstr>
      <vt:lpstr>**Why does air pressure matter?</vt:lpstr>
      <vt:lpstr>High and Lows </vt:lpstr>
      <vt:lpstr>Factors of Wind</vt:lpstr>
      <vt:lpstr>Pressure Differences</vt:lpstr>
      <vt:lpstr>PowerPoint Presentation</vt:lpstr>
      <vt:lpstr>Coriolis Effect</vt:lpstr>
      <vt:lpstr>Global Winds </vt:lpstr>
      <vt:lpstr>Rotating Earth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Pressure</dc:title>
  <dc:creator>wcpss</dc:creator>
  <cp:lastModifiedBy>cpannill</cp:lastModifiedBy>
  <cp:revision>113</cp:revision>
  <dcterms:created xsi:type="dcterms:W3CDTF">2010-05-11T11:48:06Z</dcterms:created>
  <dcterms:modified xsi:type="dcterms:W3CDTF">2016-04-07T19:50:10Z</dcterms:modified>
</cp:coreProperties>
</file>