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02BE-ABF5-4F8C-96BA-EFCBD318E476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EC56-3188-4261-A18E-C50098782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 Geology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learnnc.org/lp/media/uploads/2012/02/1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8886825" cy="4162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North Carolina can be subdivided into specific regions.</a:t>
            </a:r>
          </a:p>
          <a:p>
            <a:pPr lvl="1"/>
            <a:r>
              <a:rPr lang="en-US" dirty="0" smtClean="0"/>
              <a:t>Mountains</a:t>
            </a:r>
          </a:p>
          <a:p>
            <a:pPr lvl="1"/>
            <a:r>
              <a:rPr lang="en-US" dirty="0" smtClean="0"/>
              <a:t>Piedmont</a:t>
            </a:r>
          </a:p>
          <a:p>
            <a:pPr lvl="1"/>
            <a:r>
              <a:rPr lang="en-US" dirty="0" smtClean="0"/>
              <a:t>Coastal Plain</a:t>
            </a:r>
          </a:p>
          <a:p>
            <a:endParaRPr lang="en-US" dirty="0"/>
          </a:p>
        </p:txBody>
      </p:sp>
      <p:pic>
        <p:nvPicPr>
          <p:cNvPr id="2052" name="Picture 4" descr="http://www.secretary.state.nc.us/images/reg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2438400"/>
            <a:ext cx="6048375" cy="2520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mountains of NC are known as the Blue Ridge Mountains, part of the Appalachian </a:t>
            </a:r>
            <a:r>
              <a:rPr lang="en-US" dirty="0" err="1" smtClean="0"/>
              <a:t>Mts</a:t>
            </a:r>
            <a:endParaRPr lang="en-US" dirty="0" smtClean="0"/>
          </a:p>
          <a:p>
            <a:r>
              <a:rPr lang="en-US" dirty="0" smtClean="0"/>
              <a:t>Known for their blue hue</a:t>
            </a:r>
          </a:p>
          <a:p>
            <a:r>
              <a:rPr lang="en-US" dirty="0" smtClean="0"/>
              <a:t>Created from the collision of North America into Europe</a:t>
            </a:r>
          </a:p>
          <a:p>
            <a:pPr lvl="1"/>
            <a:r>
              <a:rPr lang="en-US" dirty="0" smtClean="0"/>
              <a:t>Started growing around 400 </a:t>
            </a:r>
            <a:r>
              <a:rPr lang="en-US" dirty="0" err="1" smtClean="0"/>
              <a:t>mya</a:t>
            </a:r>
            <a:r>
              <a:rPr lang="en-US" dirty="0" smtClean="0"/>
              <a:t> (Paleozoic Era)</a:t>
            </a:r>
          </a:p>
          <a:p>
            <a:pPr lvl="1"/>
            <a:r>
              <a:rPr lang="en-US" dirty="0" smtClean="0"/>
              <a:t>Stopped growing around 270 </a:t>
            </a:r>
            <a:r>
              <a:rPr lang="en-US" dirty="0" err="1" smtClean="0"/>
              <a:t>mya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askalodge.net/wp-content/themes/askalodge/images/blue_ridge_mounta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Piedmont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Piedmont- Italian word for “foot of the mountain”</a:t>
            </a:r>
          </a:p>
          <a:p>
            <a:r>
              <a:rPr lang="en-US" dirty="0" smtClean="0"/>
              <a:t>Area less steep than the mountains but steeper than the coastal plain. 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by weathering and erosion of mountains</a:t>
            </a:r>
          </a:p>
        </p:txBody>
      </p:sp>
      <p:pic>
        <p:nvPicPr>
          <p:cNvPr id="7170" name="Picture 2" descr="https://encrypted-tbn1.gstatic.com/images?q=tbn:ANd9GcSSZXY_BXMgQSbnV4RWBw-j8aHp-PHd12VQpgf9zQ5gob52RW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09800"/>
            <a:ext cx="4049984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fall zone is the boundary between these two different types of bedrock.</a:t>
            </a:r>
          </a:p>
          <a:p>
            <a:r>
              <a:rPr lang="en-US" dirty="0" smtClean="0"/>
              <a:t>Piedmont </a:t>
            </a:r>
            <a:r>
              <a:rPr lang="en-US" dirty="0" smtClean="0"/>
              <a:t>and Coastal plains contain different types of bedrock. </a:t>
            </a:r>
            <a:endParaRPr lang="en-US" dirty="0"/>
          </a:p>
          <a:p>
            <a:pPr lvl="1"/>
            <a:r>
              <a:rPr lang="en-US" dirty="0" smtClean="0"/>
              <a:t>Piedmont is Metamorphic</a:t>
            </a:r>
          </a:p>
          <a:p>
            <a:pPr lvl="1"/>
            <a:r>
              <a:rPr lang="en-US" dirty="0" smtClean="0"/>
              <a:t>Coastal Plain is Sedimentary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ll-line-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116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Coastal 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Flatter than the piedmont. Divided between inner and outer coastal plain regions</a:t>
            </a:r>
          </a:p>
          <a:p>
            <a:pPr lvl="1"/>
            <a:r>
              <a:rPr lang="en-US" dirty="0" smtClean="0"/>
              <a:t>Inner Coastal plain is steeper and dryer than the outer coastal plain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 err="1" smtClean="0"/>
              <a:t>Sandhills</a:t>
            </a:r>
            <a:r>
              <a:rPr lang="en-US" dirty="0" smtClean="0"/>
              <a:t> Region</a:t>
            </a:r>
          </a:p>
          <a:p>
            <a:pPr lvl="1"/>
            <a:r>
              <a:rPr lang="en-US" dirty="0" smtClean="0"/>
              <a:t>Outer coastal plain contains swamps and outer banks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from weathering  by tides over time</a:t>
            </a:r>
          </a:p>
          <a:p>
            <a:endParaRPr lang="en-US" dirty="0"/>
          </a:p>
        </p:txBody>
      </p:sp>
      <p:pic>
        <p:nvPicPr>
          <p:cNvPr id="20482" name="Picture 2" descr="http://www.city-data.com/forum/attachments/north-carolina/77108d1300416823-2010-nc-cities-25-000-populations-figur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00200"/>
            <a:ext cx="518160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Geologic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1.7 BYA – NC land forms</a:t>
            </a:r>
          </a:p>
          <a:p>
            <a:pPr>
              <a:buNone/>
            </a:pPr>
            <a:r>
              <a:rPr lang="en-US" dirty="0" smtClean="0"/>
              <a:t>444 MYA – NC and Europe begin to collide</a:t>
            </a:r>
          </a:p>
          <a:p>
            <a:pPr>
              <a:buNone/>
            </a:pPr>
            <a:r>
              <a:rPr lang="en-US" dirty="0" smtClean="0"/>
              <a:t>320 MYA – Pangaea forms with NC in heart</a:t>
            </a:r>
          </a:p>
          <a:p>
            <a:pPr>
              <a:buNone/>
            </a:pPr>
            <a:r>
              <a:rPr lang="en-US" dirty="0" smtClean="0"/>
              <a:t>250 MYA – Pangaea breaks, Mountains start to weather</a:t>
            </a:r>
          </a:p>
          <a:p>
            <a:pPr>
              <a:buNone/>
            </a:pPr>
            <a:r>
              <a:rPr lang="en-US" dirty="0" smtClean="0"/>
              <a:t>145 MYA – Oceans recede, Coastal plain visible</a:t>
            </a:r>
          </a:p>
          <a:p>
            <a:pPr>
              <a:buNone/>
            </a:pPr>
            <a:r>
              <a:rPr lang="en-US" dirty="0" smtClean="0"/>
              <a:t>145 </a:t>
            </a:r>
            <a:r>
              <a:rPr lang="en-US" dirty="0" err="1" smtClean="0"/>
              <a:t>Mya</a:t>
            </a:r>
            <a:r>
              <a:rPr lang="en-US" dirty="0" smtClean="0"/>
              <a:t> – present: ocean advances and recedes multiple times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230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NC Geology </vt:lpstr>
      <vt:lpstr>Regions of NC</vt:lpstr>
      <vt:lpstr>Mountains</vt:lpstr>
      <vt:lpstr>PowerPoint Presentation</vt:lpstr>
      <vt:lpstr>Piedmont </vt:lpstr>
      <vt:lpstr>Fall Zone</vt:lpstr>
      <vt:lpstr>PowerPoint Presentation</vt:lpstr>
      <vt:lpstr>Coastal Plain</vt:lpstr>
      <vt:lpstr>NC Geologic Timeline</vt:lpstr>
      <vt:lpstr>PowerPoint Presentation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Geology </dc:title>
  <dc:creator>cculp</dc:creator>
  <cp:lastModifiedBy>Lydia Paulk</cp:lastModifiedBy>
  <cp:revision>11</cp:revision>
  <dcterms:created xsi:type="dcterms:W3CDTF">2014-09-24T17:48:40Z</dcterms:created>
  <dcterms:modified xsi:type="dcterms:W3CDTF">2016-01-23T18:06:55Z</dcterms:modified>
</cp:coreProperties>
</file>