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Planets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smtClean="0"/>
              <a:t>There are 8 recognized planets.  They can be divided into 2 groups.</a:t>
            </a:r>
          </a:p>
        </p:txBody>
      </p:sp>
    </p:spTree>
    <p:extLst>
      <p:ext uri="{BB962C8B-B14F-4D97-AF65-F5344CB8AC3E}">
        <p14:creationId xmlns:p14="http://schemas.microsoft.com/office/powerpoint/2010/main" val="239673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thetoc.gr/images/eng/articles/0/article_2159/article2159.w_l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1468193"/>
            <a:ext cx="12192002" cy="5389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797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Inner Planets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4 closest to the sun.</a:t>
            </a:r>
          </a:p>
          <a:p>
            <a:pPr eaLnBrk="1" hangingPunct="1"/>
            <a:r>
              <a:rPr lang="en-US" sz="3600" dirty="0" smtClean="0"/>
              <a:t>Mercury, Venus, Earth and Mars</a:t>
            </a:r>
          </a:p>
          <a:p>
            <a:pPr eaLnBrk="1" hangingPunct="1"/>
            <a:r>
              <a:rPr lang="en-US" sz="3600" dirty="0" smtClean="0"/>
              <a:t>Also called terrestrial planets</a:t>
            </a:r>
          </a:p>
          <a:p>
            <a:pPr eaLnBrk="1" hangingPunct="1"/>
            <a:r>
              <a:rPr lang="en-US" sz="3600" dirty="0" smtClean="0"/>
              <a:t>Traits: </a:t>
            </a:r>
          </a:p>
          <a:p>
            <a:pPr lvl="1" eaLnBrk="1" hangingPunct="1"/>
            <a:r>
              <a:rPr lang="en-US" sz="3600" dirty="0" smtClean="0"/>
              <a:t>small, but dense</a:t>
            </a:r>
          </a:p>
          <a:p>
            <a:pPr lvl="1" eaLnBrk="1" hangingPunct="1"/>
            <a:r>
              <a:rPr lang="en-US" sz="3600" dirty="0" smtClean="0"/>
              <a:t>Rocky surface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6869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Outer Planets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3600" dirty="0" smtClean="0"/>
              <a:t>4 farthest from the sun.</a:t>
            </a:r>
          </a:p>
          <a:p>
            <a:pPr eaLnBrk="1" hangingPunct="1"/>
            <a:r>
              <a:rPr lang="en-US" sz="3600" dirty="0" smtClean="0"/>
              <a:t>Jupiter, Saturn, Uranus, and Neptune</a:t>
            </a:r>
          </a:p>
          <a:p>
            <a:pPr eaLnBrk="1" hangingPunct="1"/>
            <a:r>
              <a:rPr lang="en-US" sz="3600" dirty="0" smtClean="0"/>
              <a:t>Also called the Jovian planets</a:t>
            </a:r>
          </a:p>
          <a:p>
            <a:pPr eaLnBrk="1" hangingPunct="1"/>
            <a:r>
              <a:rPr lang="en-US" sz="3600" dirty="0" smtClean="0"/>
              <a:t>Traits:</a:t>
            </a:r>
          </a:p>
          <a:p>
            <a:pPr lvl="1" eaLnBrk="1" hangingPunct="1"/>
            <a:r>
              <a:rPr lang="en-US" sz="3600" dirty="0" smtClean="0"/>
              <a:t>Large, but not very dense</a:t>
            </a:r>
          </a:p>
          <a:p>
            <a:pPr lvl="1" eaLnBrk="1" hangingPunct="1"/>
            <a:r>
              <a:rPr lang="en-US" sz="3600" dirty="0" smtClean="0"/>
              <a:t>Gaseous surface</a:t>
            </a:r>
          </a:p>
          <a:p>
            <a:pPr lvl="1" eaLnBrk="1" hangingPunct="1"/>
            <a:r>
              <a:rPr lang="en-US" sz="3600" dirty="0" smtClean="0"/>
              <a:t>Atmosphere of hydrogen and helium</a:t>
            </a:r>
          </a:p>
        </p:txBody>
      </p:sp>
    </p:spTree>
    <p:extLst>
      <p:ext uri="{BB962C8B-B14F-4D97-AF65-F5344CB8AC3E}">
        <p14:creationId xmlns:p14="http://schemas.microsoft.com/office/powerpoint/2010/main" val="3954796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Be a Planet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en-US" sz="3600" dirty="0" smtClean="0"/>
              <a:t>Has to be rounded by gravity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z="3600" dirty="0" smtClean="0"/>
              <a:t>Has to orbit a star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z="3600" dirty="0" smtClean="0"/>
              <a:t>Has to have everything pushed out of its orbit</a:t>
            </a:r>
          </a:p>
          <a:p>
            <a:pPr marL="514350" indent="-514350">
              <a:buFont typeface="Calibri" pitchFamily="34" charset="0"/>
              <a:buAutoNum type="arabicPeriod"/>
            </a:pPr>
            <a:endParaRPr lang="en-US" sz="3600" dirty="0" smtClean="0"/>
          </a:p>
          <a:p>
            <a:pPr marL="514350" indent="-514350">
              <a:buNone/>
            </a:pPr>
            <a:r>
              <a:rPr lang="en-US" sz="3600" dirty="0" smtClean="0"/>
              <a:t>Which one does Pluto not meet?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99460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2</TotalTime>
  <Words>109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Century Gothic</vt:lpstr>
      <vt:lpstr>Vapor Trail</vt:lpstr>
      <vt:lpstr>Planets</vt:lpstr>
      <vt:lpstr>PowerPoint Presentation</vt:lpstr>
      <vt:lpstr>Inner Planets</vt:lpstr>
      <vt:lpstr>Outer Planets</vt:lpstr>
      <vt:lpstr>To Be a Planet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Planets</dc:title>
  <dc:creator>Lydia Paulk</dc:creator>
  <cp:lastModifiedBy>Lydia Paulk</cp:lastModifiedBy>
  <cp:revision>1</cp:revision>
  <dcterms:created xsi:type="dcterms:W3CDTF">2016-01-11T13:44:06Z</dcterms:created>
  <dcterms:modified xsi:type="dcterms:W3CDTF">2016-01-11T13:46:56Z</dcterms:modified>
</cp:coreProperties>
</file>