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441" autoAdjust="0"/>
  </p:normalViewPr>
  <p:slideViewPr>
    <p:cSldViewPr>
      <p:cViewPr varScale="1">
        <p:scale>
          <a:sx n="68" d="100"/>
          <a:sy n="68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10E9EBE5-70CF-412F-A583-1DC5241B5FDD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96" charset="-128"/>
              </a:defRPr>
            </a:lvl1pPr>
          </a:lstStyle>
          <a:p>
            <a:pPr>
              <a:defRPr/>
            </a:pPr>
            <a:fld id="{2CCFA789-F4FB-41F3-85F0-381791968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dmz3O2lnMQ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hlinkClick r:id="rId3"/>
              </a:rPr>
              <a:t>http://www.youtube.com/watch?v=gdmz3O2lnMQ</a:t>
            </a: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2832D5-7434-4D87-9A59-FF51CD2AC180}" type="slidenum">
              <a:rPr lang="en-US" smtClean="0">
                <a:ea typeface="ＭＳ Ｐゴシック" pitchFamily="1" charset="-128"/>
              </a:rPr>
              <a:pPr/>
              <a:t>1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http://www.saveonpromotionalproducts.com/catalogpics/AAkron_Line/112lg.jpg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http://ecx.images-amazon.com/images/I/31d6FxY28fL._SL500_AA280_.jpg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712612-F1E9-4603-A18C-55CF3411EE22}" type="slidenum">
              <a:rPr lang="en-US" smtClean="0">
                <a:ea typeface="ＭＳ Ｐゴシック" pitchFamily="1" charset="-128"/>
              </a:rPr>
              <a:pPr/>
              <a:t>2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http://www.physics.smu.edu/~scalise/apparatus/triplebeam/triplebeam.jpg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451D70-CC93-45CC-BCB3-8B4D3A43224D}" type="slidenum">
              <a:rPr lang="en-US" smtClean="0">
                <a:ea typeface="ＭＳ Ｐゴシック" pitchFamily="1" charset="-128"/>
              </a:rPr>
              <a:pPr/>
              <a:t>3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http://www.biglearning.org/photo-thermometer.jpg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3243FC-8EFF-480A-AE3E-EC78111F50DA}" type="slidenum">
              <a:rPr lang="en-US" smtClean="0">
                <a:ea typeface="ＭＳ Ｐゴシック" pitchFamily="1" charset="-128"/>
              </a:rPr>
              <a:pPr/>
              <a:t>4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DB51F3-4284-4115-8A7E-39F4D9FD243D}" type="slidenum">
              <a:rPr lang="en-US" smtClean="0">
                <a:ea typeface="ＭＳ Ｐゴシック" pitchFamily="1" charset="-128"/>
              </a:rPr>
              <a:pPr/>
              <a:t>5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http://www.msnucleus.org/membership/html/k-6/as/scimath/3/assm3_5a.html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483D15-C5D3-4BFF-ABD0-FC8B07F21AC0}" type="slidenum">
              <a:rPr lang="en-US" smtClean="0">
                <a:ea typeface="ＭＳ Ｐゴシック" pitchFamily="1" charset="-128"/>
              </a:rPr>
              <a:pPr/>
              <a:t>6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http://www.supercoloring.com/wp-content/main/2010_05/clowns-in-a-car-coloring-page.jpg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E5B243-B3D8-40DD-946C-26FCD9F434E6}" type="slidenum">
              <a:rPr lang="en-US" smtClean="0">
                <a:ea typeface="ＭＳ Ｐゴシック" pitchFamily="1" charset="-128"/>
              </a:rPr>
              <a:pPr/>
              <a:t>7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9CECF2-3EB0-4AEF-9746-04EB1CB6C64B}" type="slidenum">
              <a:rPr lang="en-US" smtClean="0">
                <a:ea typeface="ＭＳ Ｐゴシック" pitchFamily="1" charset="-128"/>
              </a:rPr>
              <a:pPr/>
              <a:t>8</a:t>
            </a:fld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00411-B263-485C-991C-06C05F7890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31924-508D-45A8-9BD8-0FD244D71B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AB2B8-4A9B-4AAF-82FA-E14A8D3DB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A6556-BB6E-415E-BD4C-85EEEB7F8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830E0-77E0-4303-BF4C-6885DA29CD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0D87B-837A-4C97-A6FD-B522574AB6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0EDA6-ED58-4BF7-BC81-D1288110D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2AAA8-26D6-45BF-93FA-9F3226D2AE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F1CA-8230-44E7-92E1-2A238C590A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865BD-D16A-49C9-930D-8BA1423BC0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92FF213-F725-45BC-9958-CBB076A0DD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0B94FB3-12B9-4DB0-9200-1A95C30AC2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Metric System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Moving the Decimal (Metric)</a:t>
            </a:r>
            <a:br>
              <a:rPr lang="en-US" dirty="0" smtClean="0"/>
            </a:br>
            <a:r>
              <a:rPr lang="en-US" dirty="0" smtClean="0"/>
              <a:t>	Ex. 2m -&gt; __km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19662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b="1" u="sng" dirty="0" smtClean="0"/>
              <a:t>Step 1</a:t>
            </a:r>
            <a:r>
              <a:rPr lang="en-US" dirty="0" smtClean="0"/>
              <a:t>: Write Saying</a:t>
            </a:r>
          </a:p>
          <a:p>
            <a:pPr>
              <a:buFontTx/>
              <a:buNone/>
              <a:defRPr/>
            </a:pPr>
            <a:r>
              <a:rPr lang="en-US" dirty="0" smtClean="0"/>
              <a:t>King</a:t>
            </a:r>
          </a:p>
          <a:p>
            <a:pPr>
              <a:buFontTx/>
              <a:buNone/>
              <a:defRPr/>
            </a:pPr>
            <a:r>
              <a:rPr lang="en-US" dirty="0" smtClean="0"/>
              <a:t>		Henry</a:t>
            </a:r>
          </a:p>
          <a:p>
            <a:pPr>
              <a:buFontTx/>
              <a:buNone/>
              <a:defRPr/>
            </a:pPr>
            <a:r>
              <a:rPr lang="en-US" dirty="0" smtClean="0"/>
              <a:t>			Died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Unusually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	Drinking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		Chocolate </a:t>
            </a:r>
          </a:p>
          <a:p>
            <a:pPr>
              <a:buFontTx/>
              <a:buNone/>
              <a:defRPr/>
            </a:pPr>
            <a:r>
              <a:rPr lang="en-US" dirty="0" smtClean="0"/>
              <a:t>							Milk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b="1" u="sng" dirty="0" smtClean="0"/>
              <a:t>Step 2</a:t>
            </a:r>
            <a:r>
              <a:rPr lang="en-US" dirty="0" smtClean="0"/>
              <a:t>: Identify where you are (2m).</a:t>
            </a:r>
          </a:p>
          <a:p>
            <a:pPr>
              <a:buFontTx/>
              <a:buNone/>
              <a:defRPr/>
            </a:pPr>
            <a:r>
              <a:rPr lang="en-US" b="1" u="sng" dirty="0" smtClean="0"/>
              <a:t>Step 3</a:t>
            </a:r>
            <a:r>
              <a:rPr lang="en-US" dirty="0" smtClean="0"/>
              <a:t>: Identify where you want to go (__km)</a:t>
            </a:r>
          </a:p>
          <a:p>
            <a:pPr>
              <a:buFontTx/>
              <a:buNone/>
              <a:defRPr/>
            </a:pPr>
            <a:r>
              <a:rPr lang="en-US" b="1" u="sng" dirty="0" smtClean="0"/>
              <a:t>Step 4</a:t>
            </a:r>
            <a:r>
              <a:rPr lang="en-US" dirty="0" smtClean="0"/>
              <a:t>: How do you get there? (Right or Left, How many spaces?)</a:t>
            </a:r>
          </a:p>
          <a:p>
            <a:pPr>
              <a:buFontTx/>
              <a:buNone/>
              <a:defRPr/>
            </a:pPr>
            <a:r>
              <a:rPr lang="en-US" dirty="0" smtClean="0"/>
              <a:t>Answer: 2 m -&gt; ____km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Conversions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smtClean="0"/>
              <a:t>1) 2000 mg = _______ g</a:t>
            </a:r>
          </a:p>
          <a:p>
            <a:endParaRPr lang="nn-NO" smtClean="0"/>
          </a:p>
          <a:p>
            <a:endParaRPr lang="nn-NO" smtClean="0"/>
          </a:p>
          <a:p>
            <a:r>
              <a:rPr lang="nn-NO" smtClean="0"/>
              <a:t>2) 104 km = _______ m</a:t>
            </a:r>
          </a:p>
          <a:p>
            <a:endParaRPr lang="nn-NO" smtClean="0"/>
          </a:p>
          <a:p>
            <a:endParaRPr lang="nn-NO" smtClean="0"/>
          </a:p>
          <a:p>
            <a:r>
              <a:rPr lang="nn-NO" smtClean="0"/>
              <a:t>3) 480 cm = _____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5867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inches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ft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3434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 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895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553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Converting Standard Units</a:t>
            </a:r>
            <a:endParaRPr lang="en-US" dirty="0"/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762000" y="1066800"/>
            <a:ext cx="82296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/>
              <a:t>In the box method, we always make sure our units cancel, because of this ALWAYS WRITE YOUR UNITS!!!!!!!!!!!!!</a:t>
            </a:r>
          </a:p>
          <a:p>
            <a:r>
              <a:rPr lang="en-US" sz="2400" dirty="0" smtClean="0"/>
              <a:t>Problem 3 ft -&gt; __?__ in (1ft = 12 in) ?</a:t>
            </a:r>
          </a:p>
          <a:p>
            <a:pPr>
              <a:buFontTx/>
              <a:buNone/>
            </a:pPr>
            <a:r>
              <a:rPr lang="en-US" sz="2400" dirty="0" smtClean="0"/>
              <a:t>Step 1: Draw Box </a:t>
            </a:r>
          </a:p>
          <a:p>
            <a:pPr>
              <a:buFontTx/>
              <a:buNone/>
            </a:pPr>
            <a:r>
              <a:rPr lang="en-US" sz="2400" dirty="0" smtClean="0"/>
              <a:t>	</a:t>
            </a:r>
          </a:p>
          <a:p>
            <a:pPr>
              <a:buFontTx/>
              <a:buNone/>
            </a:pPr>
            <a:r>
              <a:rPr lang="en-US" sz="2400" dirty="0" smtClean="0"/>
              <a:t>	  </a:t>
            </a:r>
          </a:p>
          <a:p>
            <a:pPr>
              <a:buFontTx/>
              <a:buNone/>
            </a:pPr>
            <a:endParaRPr lang="en-US" sz="1200" dirty="0" smtClean="0"/>
          </a:p>
          <a:p>
            <a:pPr>
              <a:buFontTx/>
              <a:buNone/>
            </a:pPr>
            <a:r>
              <a:rPr lang="en-US" sz="2400" dirty="0" smtClean="0"/>
              <a:t>Step 2: Put starting measurements in top left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z="2400" dirty="0" smtClean="0"/>
              <a:t>Step 3: Set up so units cancel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</a:t>
            </a:r>
          </a:p>
        </p:txBody>
      </p:sp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dealing with large or small numbers we use a trick to save time.</a:t>
            </a:r>
          </a:p>
          <a:p>
            <a:r>
              <a:rPr lang="en-US" b="1" u="sng" smtClean="0"/>
              <a:t>Scientific Notation</a:t>
            </a:r>
            <a:r>
              <a:rPr lang="en-US" smtClean="0"/>
              <a:t>: A short hand method of writing numbers as multipliers and powers of 10.</a:t>
            </a:r>
          </a:p>
          <a:p>
            <a:r>
              <a:rPr lang="en-US" smtClean="0"/>
              <a:t>Ex. Large Number</a:t>
            </a:r>
          </a:p>
          <a:p>
            <a:pPr lvl="1"/>
            <a:r>
              <a:rPr lang="en-US" smtClean="0"/>
              <a:t>1,000,000.00 has six zeroes to the right of the decimal so it can be represented as 1.0 x10</a:t>
            </a:r>
            <a:r>
              <a:rPr lang="en-US" baseline="30000" smtClean="0"/>
              <a:t>6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Notation Continued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Ex. Small Number</a:t>
            </a:r>
          </a:p>
          <a:p>
            <a:r>
              <a:rPr lang="en-US" smtClean="0"/>
              <a:t>.00000056 	is the same as 5.6 x 10</a:t>
            </a:r>
            <a:r>
              <a:rPr lang="en-US" baseline="30000" smtClean="0"/>
              <a:t>-8  </a:t>
            </a:r>
            <a:r>
              <a:rPr lang="en-US" smtClean="0"/>
              <a:t> </a:t>
            </a:r>
          </a:p>
          <a:p>
            <a:endParaRPr lang="en-US" smtClean="0"/>
          </a:p>
          <a:p>
            <a:r>
              <a:rPr lang="en-US" smtClean="0"/>
              <a:t>You try</a:t>
            </a:r>
          </a:p>
          <a:p>
            <a:r>
              <a:rPr lang="en-US" smtClean="0"/>
              <a:t>1,400,000,000 = _______ x 10 ____</a:t>
            </a:r>
          </a:p>
          <a:p>
            <a:endParaRPr lang="en-US" smtClean="0"/>
          </a:p>
          <a:p>
            <a:r>
              <a:rPr lang="en-US" smtClean="0"/>
              <a:t>.000037 = _______ x 10____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7" descr="http://ecx.images-amazon.com/images/I/31d6FxY28fL._SL500_AA28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05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http://www.saveonpromotionalproducts.com/catalogpics/AAkron_Line/112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581400"/>
            <a:ext cx="26193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6553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metric unit for length is the meter.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Length can be measured by a ruler or meterstick.</a:t>
            </a:r>
          </a:p>
          <a:p>
            <a:pPr eaLnBrk="1" hangingPunct="1"/>
            <a:endParaRPr lang="en-US" smtClean="0"/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600200" y="6248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Ruler (inches)</a:t>
            </a:r>
          </a:p>
        </p:txBody>
      </p:sp>
      <p:sp>
        <p:nvSpPr>
          <p:cNvPr id="4103" name="TextBox 9"/>
          <p:cNvSpPr txBox="1">
            <a:spLocks noChangeArrowheads="1"/>
          </p:cNvSpPr>
          <p:nvPr/>
        </p:nvSpPr>
        <p:spPr bwMode="auto">
          <a:xfrm>
            <a:off x="4572000" y="624840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Meterstick (centimeters)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5" descr="http://www.physics.smu.edu/~scalise/apparatus/triplebeam/triplebe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343400"/>
            <a:ext cx="41735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amount of matter in an object.</a:t>
            </a:r>
          </a:p>
          <a:p>
            <a:pPr eaLnBrk="1" hangingPunct="1"/>
            <a:r>
              <a:rPr lang="en-US" smtClean="0"/>
              <a:t>The metric unit for mass is grams.</a:t>
            </a:r>
          </a:p>
          <a:p>
            <a:pPr eaLnBrk="1" hangingPunct="1"/>
            <a:r>
              <a:rPr lang="en-US" smtClean="0"/>
              <a:t>Mass is usually measured by a scale.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5" descr="http://www.biglearning.org/photo-therm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21653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667000" y="2133600"/>
            <a:ext cx="5943600" cy="3962400"/>
          </a:xfrm>
        </p:spPr>
        <p:txBody>
          <a:bodyPr/>
          <a:lstStyle/>
          <a:p>
            <a:pPr eaLnBrk="1" hangingPunct="1"/>
            <a:r>
              <a:rPr lang="en-US" smtClean="0"/>
              <a:t>The metric unit for temperature is Celsius.</a:t>
            </a:r>
          </a:p>
          <a:p>
            <a:pPr eaLnBrk="1" hangingPunct="1"/>
            <a:r>
              <a:rPr lang="en-US" smtClean="0"/>
              <a:t>The freezing and boiling points of water on this scale are 0º C (32ºF) and 100º C (212ºF).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formula for converting C to F is:</a:t>
            </a:r>
          </a:p>
          <a:p>
            <a:pPr eaLnBrk="1" hangingPunct="1"/>
            <a:r>
              <a:rPr lang="en-US" smtClean="0"/>
              <a:t>F = 9/5 C + 32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formula for converting F to C is:</a:t>
            </a:r>
          </a:p>
          <a:p>
            <a:pPr eaLnBrk="1" hangingPunct="1"/>
            <a:r>
              <a:rPr lang="en-US" smtClean="0"/>
              <a:t>C = 5/9 F-32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7" descr="http://www.msnucleus.org/membership/html/k-6/as/scimath/3/images/assm3_5a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85800"/>
            <a:ext cx="822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1219200"/>
            <a:ext cx="2286000" cy="1143000"/>
          </a:xfrm>
        </p:spPr>
        <p:txBody>
          <a:bodyPr/>
          <a:lstStyle/>
          <a:p>
            <a:pPr eaLnBrk="1" hangingPunct="1"/>
            <a:r>
              <a:rPr lang="en-US" smtClean="0"/>
              <a:t>Volume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6670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/>
              <a:t>The amount of space that a substance fills.</a:t>
            </a:r>
          </a:p>
          <a:p>
            <a:pPr eaLnBrk="1" hangingPunct="1"/>
            <a:r>
              <a:rPr lang="en-US" smtClean="0"/>
              <a:t>The metric unit for volume is the liter or cubic centimeters.</a:t>
            </a:r>
          </a:p>
          <a:p>
            <a:pPr eaLnBrk="1" hangingPunct="1"/>
            <a:r>
              <a:rPr lang="en-US" smtClean="0"/>
              <a:t>The volume of a solid can be found using the water displacement method or the equation length x width x height</a:t>
            </a:r>
          </a:p>
        </p:txBody>
      </p:sp>
      <p:pic>
        <p:nvPicPr>
          <p:cNvPr id="8196" name="Picture 5" descr="http://www.msnucleus.org/membership/html/k-6/as/scimath/3/images/assm3_5a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219200"/>
            <a:ext cx="10191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7" descr="http://www.supercoloring.com/wp-content/main/2010_05/clowns-in-a-car-coloring-p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29384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Density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019800" cy="3962400"/>
          </a:xfrm>
        </p:spPr>
        <p:txBody>
          <a:bodyPr/>
          <a:lstStyle/>
          <a:p>
            <a:pPr eaLnBrk="1" hangingPunct="1"/>
            <a:r>
              <a:rPr lang="en-US" smtClean="0"/>
              <a:t>The ratio of the mass of a substance to its volume.</a:t>
            </a:r>
          </a:p>
          <a:p>
            <a:pPr eaLnBrk="1" hangingPunct="1"/>
            <a:r>
              <a:rPr lang="en-US" smtClean="0"/>
              <a:t>Calculated using the following formula:</a:t>
            </a:r>
          </a:p>
          <a:p>
            <a:pPr eaLnBrk="1" hangingPunct="1"/>
            <a:r>
              <a:rPr lang="en-US" smtClean="0"/>
              <a:t>D = m/v</a:t>
            </a:r>
          </a:p>
          <a:p>
            <a:pPr eaLnBrk="1" hangingPunct="1"/>
            <a:r>
              <a:rPr lang="en-US" smtClean="0"/>
              <a:t>The metric unit for density is g/cm3 or g/mL</a:t>
            </a:r>
          </a:p>
          <a:p>
            <a:pPr eaLnBrk="1" hangingPunct="1"/>
            <a:r>
              <a:rPr lang="en-US" smtClean="0"/>
              <a:t>The density of pure water is 1 g/mL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True or False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Density is the ratio of the mass of a substance to its volume.</a:t>
            </a:r>
          </a:p>
          <a:p>
            <a:r>
              <a:rPr lang="en-US" smtClean="0"/>
              <a:t>The metric unit for length is the inch.</a:t>
            </a:r>
          </a:p>
          <a:p>
            <a:r>
              <a:rPr lang="en-US" smtClean="0"/>
              <a:t>Volume is the amount of space a substance fills.</a:t>
            </a:r>
          </a:p>
          <a:p>
            <a:r>
              <a:rPr lang="en-US" smtClean="0"/>
              <a:t>The metric unit for temperature is Fahrenheit.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43400" y="2133600"/>
          <a:ext cx="4648200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324100"/>
              </a:tblGrid>
              <a:tr h="768699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Equivalent of basic unit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smtClean="0"/>
                        <a:t>Kilo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smtClean="0"/>
                        <a:t>(basic)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  <a:tr h="44535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Conversions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3962400" cy="3810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Prefixes in order from largest to smallest: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K</a:t>
            </a:r>
            <a:r>
              <a:rPr lang="en-US" dirty="0" smtClean="0"/>
              <a:t>ing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H</a:t>
            </a:r>
            <a:r>
              <a:rPr lang="en-US" dirty="0" smtClean="0"/>
              <a:t>enry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D</a:t>
            </a:r>
            <a:r>
              <a:rPr lang="en-US" dirty="0" smtClean="0"/>
              <a:t>ied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U</a:t>
            </a:r>
            <a:r>
              <a:rPr lang="en-US" dirty="0" smtClean="0"/>
              <a:t>nusually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D</a:t>
            </a:r>
            <a:r>
              <a:rPr lang="en-US" dirty="0" smtClean="0"/>
              <a:t>rinking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C</a:t>
            </a:r>
            <a:r>
              <a:rPr lang="en-US" dirty="0" smtClean="0"/>
              <a:t>hocolate 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/>
              <a:t>M</a:t>
            </a:r>
            <a:r>
              <a:rPr lang="en-US" dirty="0" smtClean="0"/>
              <a:t>ilk.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491</TotalTime>
  <Words>463</Words>
  <Application>Microsoft Office PowerPoint</Application>
  <PresentationFormat>On-screen Show (4:3)</PresentationFormat>
  <Paragraphs>123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Metric System</vt:lpstr>
      <vt:lpstr>The metric unit for length is the meter.</vt:lpstr>
      <vt:lpstr>Mass </vt:lpstr>
      <vt:lpstr>Temperature</vt:lpstr>
      <vt:lpstr>Slide 5</vt:lpstr>
      <vt:lpstr>Volume</vt:lpstr>
      <vt:lpstr>Density</vt:lpstr>
      <vt:lpstr>True or False</vt:lpstr>
      <vt:lpstr>Conversions</vt:lpstr>
      <vt:lpstr>Moving the Decimal (Metric)  Ex. 2m -&gt; __km</vt:lpstr>
      <vt:lpstr>Conversions</vt:lpstr>
      <vt:lpstr>Converting Standard Units</vt:lpstr>
      <vt:lpstr>Scientific Notation</vt:lpstr>
      <vt:lpstr>Scientific Notation Continued</vt:lpstr>
    </vt:vector>
  </TitlesOfParts>
  <Company>Marsha  Anderson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</dc:title>
  <dc:creator>Marsha  Anderson</dc:creator>
  <cp:lastModifiedBy>cculp</cp:lastModifiedBy>
  <cp:revision>26</cp:revision>
  <dcterms:created xsi:type="dcterms:W3CDTF">2010-01-22T02:20:32Z</dcterms:created>
  <dcterms:modified xsi:type="dcterms:W3CDTF">2014-08-26T18:14:21Z</dcterms:modified>
</cp:coreProperties>
</file>