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2" r:id="rId2"/>
    <p:sldId id="267" r:id="rId3"/>
    <p:sldId id="268" r:id="rId4"/>
    <p:sldId id="269" r:id="rId5"/>
    <p:sldId id="270" r:id="rId6"/>
    <p:sldId id="271" r:id="rId7"/>
    <p:sldId id="265" r:id="rId8"/>
    <p:sldId id="257" r:id="rId9"/>
    <p:sldId id="258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3B968-4873-4820-B1B9-7E0058618C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19A1F-8CE2-4967-A39D-7BC1411A0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2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http://purpleopurple.com/why-when-how-where-what/why-terracing-is-helpful-for-farmers.jpg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2E1B3AE-EB17-4081-9F92-797FE6A0612E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89632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http://www.takdangaralin.com/wp-content/uploads/2009/08/StripCropping.jpg?9d7bd4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618AFA2-6AAD-4C6E-A2F2-04147562BBA5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08818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8D64F40-F714-42B7-8EE5-F2212A8191C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443BD0C-E2A4-4DFD-A092-57A90277C85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656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F40-F714-42B7-8EE5-F2212A8191C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BD0C-E2A4-4DFD-A092-57A90277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F40-F714-42B7-8EE5-F2212A8191C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BD0C-E2A4-4DFD-A092-57A90277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7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F40-F714-42B7-8EE5-F2212A8191C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BD0C-E2A4-4DFD-A092-57A90277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5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8D64F40-F714-42B7-8EE5-F2212A8191C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43BD0C-E2A4-4DFD-A092-57A90277C85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29140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F40-F714-42B7-8EE5-F2212A8191C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BD0C-E2A4-4DFD-A092-57A90277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769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F40-F714-42B7-8EE5-F2212A8191C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BD0C-E2A4-4DFD-A092-57A90277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F40-F714-42B7-8EE5-F2212A8191C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BD0C-E2A4-4DFD-A092-57A90277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2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4F40-F714-42B7-8EE5-F2212A8191C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BD0C-E2A4-4DFD-A092-57A90277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6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F8D64F40-F714-42B7-8EE5-F2212A8191C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C443BD0C-E2A4-4DFD-A092-57A90277C8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04845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F8D64F40-F714-42B7-8EE5-F2212A8191C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C443BD0C-E2A4-4DFD-A092-57A90277C85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771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8D64F40-F714-42B7-8EE5-F2212A8191C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43BD0C-E2A4-4DFD-A092-57A90277C85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06921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594">
          <p15:clr>
            <a:srgbClr val="F26B43"/>
          </p15:clr>
        </p15:guide>
        <p15:guide id="4294967295" pos="54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blogs.worldwatch.org/nourishingtheplanet/wp-content/uploads/2012/09/Soil-to-Sky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 Conservation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8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Sustainable Techniques Terms on Environmental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Magnitude - the size, extent, or importance of a technique</a:t>
            </a:r>
          </a:p>
          <a:p>
            <a:endParaRPr lang="en-US" dirty="0" smtClean="0"/>
          </a:p>
          <a:p>
            <a:r>
              <a:rPr lang="en-US" dirty="0" smtClean="0"/>
              <a:t>Duration - the length of time a technique continues</a:t>
            </a:r>
          </a:p>
          <a:p>
            <a:endParaRPr lang="en-US" dirty="0" smtClean="0"/>
          </a:p>
          <a:p>
            <a:r>
              <a:rPr lang="en-US" dirty="0" smtClean="0"/>
              <a:t>Frequency - number of occurrences of a technique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5181600"/>
            <a:ext cx="8229600" cy="1371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hlinkClick r:id="rId2"/>
              </a:rPr>
              <a:t>click here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0275"/>
            <a:ext cx="70104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93176" y="533400"/>
            <a:ext cx="695530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Agroecology vs. </a:t>
            </a:r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Industrial</a:t>
            </a:r>
          </a:p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Agriculture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Soil Erosion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38758" y="1752600"/>
            <a:ext cx="7633742" cy="3593591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Soil erosion is a big problem for the agriculture industry and is affected by the following factors:</a:t>
            </a:r>
          </a:p>
          <a:p>
            <a:pPr lvl="1"/>
            <a:r>
              <a:rPr lang="en-US" altLang="en-US" sz="2800" dirty="0" smtClean="0"/>
              <a:t>Climate</a:t>
            </a:r>
          </a:p>
          <a:p>
            <a:pPr lvl="1"/>
            <a:r>
              <a:rPr lang="en-US" altLang="en-US" sz="2800" dirty="0" smtClean="0"/>
              <a:t>Slope Steepness</a:t>
            </a:r>
          </a:p>
          <a:p>
            <a:pPr lvl="1"/>
            <a:r>
              <a:rPr lang="en-US" altLang="en-US" sz="2800" dirty="0" smtClean="0"/>
              <a:t>Type of Vegetation</a:t>
            </a:r>
          </a:p>
          <a:p>
            <a:pPr lvl="1"/>
            <a:endParaRPr lang="en-US" altLang="en-US" sz="2800" dirty="0" smtClean="0"/>
          </a:p>
          <a:p>
            <a:r>
              <a:rPr lang="en-US" altLang="en-US" sz="3200" dirty="0" smtClean="0"/>
              <a:t>Soil Conservation combats this erosion</a:t>
            </a:r>
          </a:p>
        </p:txBody>
      </p:sp>
    </p:spTree>
    <p:extLst>
      <p:ext uri="{BB962C8B-B14F-4D97-AF65-F5344CB8AC3E}">
        <p14:creationId xmlns:p14="http://schemas.microsoft.com/office/powerpoint/2010/main" val="73238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Methods of Soil Conservation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/>
              <a:t>Terracing: Step like ridges are built and arranged sideways on a hill.  Slows down water erosion.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Contour plowing:  Cultivated rows run sideways, rather than up and down. Slows down water erosion.</a:t>
            </a:r>
          </a:p>
        </p:txBody>
      </p:sp>
    </p:spTree>
    <p:extLst>
      <p:ext uri="{BB962C8B-B14F-4D97-AF65-F5344CB8AC3E}">
        <p14:creationId xmlns:p14="http://schemas.microsoft.com/office/powerpoint/2010/main" val="116419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purpleopurple.com/why-when-how-where-what/why-terracing-is-helpful-for-farme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971550"/>
            <a:ext cx="7391400" cy="4914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913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Methods of Soil Conservation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/>
              <a:t>Strip cropping: Different crops are grown on the same piece of land and rotated the next year.  Catches soil eroded from other crop.</a:t>
            </a:r>
          </a:p>
          <a:p>
            <a:r>
              <a:rPr lang="en-US" altLang="en-US" sz="2800" dirty="0" smtClean="0"/>
              <a:t>Shelter belt: Rows of trees are planted close together to help force wind movement upward, away from the ground.</a:t>
            </a:r>
          </a:p>
        </p:txBody>
      </p:sp>
    </p:spTree>
    <p:extLst>
      <p:ext uri="{BB962C8B-B14F-4D97-AF65-F5344CB8AC3E}">
        <p14:creationId xmlns:p14="http://schemas.microsoft.com/office/powerpoint/2010/main" val="206279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takdangaralin.com/wp-content/uploads/2009/08/StripCropping.jpg?9d7bd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955675"/>
            <a:ext cx="7924800" cy="4946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473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Traditional vs. Sustainable Agriculture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Agriculture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Slash and Burn</a:t>
            </a:r>
          </a:p>
          <a:p>
            <a:pPr lvl="1"/>
            <a:r>
              <a:rPr lang="en-US" dirty="0" smtClean="0"/>
              <a:t>the cutting and burning of plants in forests or woodlands to create fields</a:t>
            </a:r>
          </a:p>
          <a:p>
            <a:r>
              <a:rPr lang="en-US" dirty="0" smtClean="0"/>
              <a:t>Clear Cutting</a:t>
            </a:r>
          </a:p>
          <a:p>
            <a:pPr lvl="1"/>
            <a:r>
              <a:rPr lang="en-US" dirty="0" smtClean="0"/>
              <a:t>most or all trees in an area are uniformly cut down</a:t>
            </a:r>
          </a:p>
          <a:p>
            <a:r>
              <a:rPr lang="en-US" dirty="0" smtClean="0"/>
              <a:t>Tillage</a:t>
            </a:r>
          </a:p>
          <a:p>
            <a:pPr lvl="1"/>
            <a:r>
              <a:rPr lang="en-US" dirty="0" smtClean="0"/>
              <a:t>Preparing a field by digging, stirring, or overturning soil</a:t>
            </a:r>
          </a:p>
          <a:p>
            <a:r>
              <a:rPr lang="en-US" dirty="0" smtClean="0"/>
              <a:t>Monoculture</a:t>
            </a:r>
          </a:p>
          <a:p>
            <a:pPr lvl="1"/>
            <a:r>
              <a:rPr lang="en-US" dirty="0" smtClean="0"/>
              <a:t>growing a single crop or plant species over a wide area and for many consecutive years</a:t>
            </a:r>
          </a:p>
          <a:p>
            <a:r>
              <a:rPr lang="en-US" dirty="0" smtClean="0"/>
              <a:t>Fertilizer</a:t>
            </a:r>
          </a:p>
          <a:p>
            <a:r>
              <a:rPr lang="en-US" dirty="0" smtClean="0"/>
              <a:t>Pesticide/ Herbicide/ Insecticide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Sustainable Agriculture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Crop Rotation</a:t>
            </a:r>
          </a:p>
          <a:p>
            <a:pPr lvl="1"/>
            <a:r>
              <a:rPr lang="en-US" dirty="0" smtClean="0"/>
              <a:t>Growing different crops in succession in the same field</a:t>
            </a:r>
          </a:p>
          <a:p>
            <a:pPr lvl="1"/>
            <a:r>
              <a:rPr lang="en-US" dirty="0" smtClean="0"/>
              <a:t>Replenish soil nutrients</a:t>
            </a:r>
          </a:p>
          <a:p>
            <a:r>
              <a:rPr lang="en-US" dirty="0" smtClean="0"/>
              <a:t>Cover Crops</a:t>
            </a:r>
          </a:p>
          <a:p>
            <a:pPr lvl="1"/>
            <a:r>
              <a:rPr lang="en-US" dirty="0" smtClean="0"/>
              <a:t>Prevent soil erosion</a:t>
            </a:r>
          </a:p>
          <a:p>
            <a:pPr lvl="1"/>
            <a:r>
              <a:rPr lang="en-US" dirty="0" smtClean="0"/>
              <a:t>Suppress weeds</a:t>
            </a:r>
          </a:p>
          <a:p>
            <a:r>
              <a:rPr lang="en-US" dirty="0" smtClean="0"/>
              <a:t>Soil Enrichment</a:t>
            </a:r>
          </a:p>
          <a:p>
            <a:pPr lvl="1"/>
            <a:r>
              <a:rPr lang="en-US" dirty="0" smtClean="0"/>
              <a:t>Adding a layer of manure, mulch, or compost</a:t>
            </a:r>
          </a:p>
          <a:p>
            <a:r>
              <a:rPr lang="en-US" dirty="0" smtClean="0"/>
              <a:t>Integrated Pest Management</a:t>
            </a:r>
          </a:p>
          <a:p>
            <a:pPr lvl="1"/>
            <a:r>
              <a:rPr lang="en-US" dirty="0" smtClean="0"/>
              <a:t>Solve pest problems while minimizing risks to people and the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353</TotalTime>
  <Words>300</Words>
  <Application>Microsoft Office PowerPoint</Application>
  <PresentationFormat>On-screen Show (4:3)</PresentationFormat>
  <Paragraphs>51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Gill Sans MT</vt:lpstr>
      <vt:lpstr>Impact</vt:lpstr>
      <vt:lpstr>Badge</vt:lpstr>
      <vt:lpstr>Soil Conservation</vt:lpstr>
      <vt:lpstr>Soil Erosion</vt:lpstr>
      <vt:lpstr>Methods of Soil Conservation</vt:lpstr>
      <vt:lpstr>PowerPoint Presentation</vt:lpstr>
      <vt:lpstr>Methods of Soil Conservation</vt:lpstr>
      <vt:lpstr>PowerPoint Presentation</vt:lpstr>
      <vt:lpstr>Traditional vs. Sustainable Agriculture</vt:lpstr>
      <vt:lpstr>Traditional Agriculture Techniques</vt:lpstr>
      <vt:lpstr>Sustainable Agriculture Techniques</vt:lpstr>
      <vt:lpstr>Sustainable Techniques Terms on Environmental Quality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 vs. Sustainable Agriculture</dc:title>
  <dc:creator>LPaulk</dc:creator>
  <cp:lastModifiedBy>Lydia Paulk</cp:lastModifiedBy>
  <cp:revision>8</cp:revision>
  <dcterms:created xsi:type="dcterms:W3CDTF">2015-02-03T20:31:18Z</dcterms:created>
  <dcterms:modified xsi:type="dcterms:W3CDTF">2016-01-11T13:49:39Z</dcterms:modified>
</cp:coreProperties>
</file>