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18"/>
  </p:notesMasterIdLst>
  <p:sldIdLst>
    <p:sldId id="256" r:id="rId2"/>
    <p:sldId id="257" r:id="rId3"/>
    <p:sldId id="258" r:id="rId4"/>
    <p:sldId id="276" r:id="rId5"/>
    <p:sldId id="277" r:id="rId6"/>
    <p:sldId id="278" r:id="rId7"/>
    <p:sldId id="267" r:id="rId8"/>
    <p:sldId id="279" r:id="rId9"/>
    <p:sldId id="264" r:id="rId10"/>
    <p:sldId id="269" r:id="rId11"/>
    <p:sldId id="265" r:id="rId12"/>
    <p:sldId id="270" r:id="rId13"/>
    <p:sldId id="266" r:id="rId14"/>
    <p:sldId id="271" r:id="rId15"/>
    <p:sldId id="275" r:id="rId16"/>
    <p:sldId id="27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9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64" d="100"/>
          <a:sy n="64" d="100"/>
        </p:scale>
        <p:origin x="-125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B0F9C20-A9A8-4BFC-A0BE-151922BF4379}" type="datetimeFigureOut">
              <a:rPr lang="en-US"/>
              <a:pPr>
                <a:defRPr/>
              </a:pPr>
              <a:t>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C246E8-78C6-4670-BE74-63D7A3B9D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http://duelingfuels.com/wp-content/uploads/2010/05/ist2_5490264-final-alternative-energy-sticker-set1.jpg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14F5A3-A6B6-4BB9-A16C-002702DCE655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http://3.bp.blogspot.com/_WvXS7GKZ0iM/SRyBZjYKZ8I/AAAAAAAAAt0/_YNlNSxt3gE/s400/renewable%2B_energy.gif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8B1C892-A205-4AB8-B2AD-293D0B407028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http://www.crazywebsite.com/Pg-Free-Clipart-Graphics/Images_Celebrate_Labor_Day_Weekend_Clipart_Photos/Animation_Sun_Summer_Funny_Smile-1sm.gif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CDD860-0B47-4544-A093-BA72C493B051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http://www.amazing-animations.com/animations/wave2.gif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4341E2-5654-436A-A7B1-8254028749BF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E15554-7A1B-48B3-8B59-5752AA4CDB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47119A-3F51-49B3-B739-D4472905C8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0EBABF-002D-4A04-BFF2-9137DF4950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FB0A75-A583-4915-8A27-4FC68B8048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BE983B-08DA-4D8D-A989-96244A9AB8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E93FA-A66C-4AF6-934C-96E8797C544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CD690-6A54-4D96-94E2-8AC3ED2613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ED0DDF-D69A-4779-A049-4F50F98F70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E2F0D1-29A3-4C1B-987A-5F3041B9F9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F92E7A-6BD4-4A02-991F-0B4A485922A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A869DF-5670-4BEF-A331-5CFD6946EA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EE7A06-D16D-4B0A-80E8-A64FC1D9568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youtube.com/watch?v=oIU5fFmDeSc&amp;feature=youtube_gdata_player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techalive.mtu.edu/meec/module17/Hydroelectricity.htm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Alternative Energy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43840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Alternate energy sources are safe and most are renewable.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2052" name="Picture 7" descr="http://duelingfuels.com/wp-content/uploads/2010/05/ist2_5490264-final-alternative-energy-sticker-set1.jpg"/>
          <p:cNvPicPr>
            <a:picLocks noChangeAspect="1" noChangeArrowheads="1"/>
          </p:cNvPicPr>
          <p:nvPr/>
        </p:nvPicPr>
        <p:blipFill>
          <a:blip r:embed="rId3" cstate="print"/>
          <a:srcRect b="18152"/>
          <a:stretch>
            <a:fillRect/>
          </a:stretch>
        </p:blipFill>
        <p:spPr bwMode="auto">
          <a:xfrm>
            <a:off x="2400300" y="3718561"/>
            <a:ext cx="4343400" cy="283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Hoover Dam</a:t>
            </a:r>
          </a:p>
        </p:txBody>
      </p:sp>
      <p:pic>
        <p:nvPicPr>
          <p:cNvPr id="4" name="Content Placeholder 3" descr="dam[1]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524000"/>
            <a:ext cx="7010400" cy="51258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Geothermal </a:t>
            </a:r>
            <a:r>
              <a:rPr lang="en-US" dirty="0" smtClean="0">
                <a:solidFill>
                  <a:schemeClr val="tx1"/>
                </a:solidFill>
              </a:rPr>
              <a:t>Energy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Harnesses by tapping natural underground reservoirs of steam and hot water.  The hot water is used directly for heating and to turn turbines to generate electricity.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Advantages: safe, clean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Disadvantages: limited locations, can deplete groundwater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Practical for NC?</a:t>
            </a:r>
          </a:p>
          <a:p>
            <a:pPr lvl="2" eaLnBrk="1" hangingPunct="1">
              <a:lnSpc>
                <a:spcPct val="90000"/>
              </a:lnSpc>
              <a:buFont typeface="Times" pitchFamily="96" charset="0"/>
              <a:buNone/>
              <a:defRPr/>
            </a:pPr>
            <a:endParaRPr lang="en-US" dirty="0" smtClean="0">
              <a:latin typeface="Comic Sans MS" pitchFamily="9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eowells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48917" y="496094"/>
            <a:ext cx="8246166" cy="58658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Tidal </a:t>
            </a:r>
            <a:r>
              <a:rPr lang="en-US" dirty="0" smtClean="0">
                <a:solidFill>
                  <a:schemeClr val="tx1"/>
                </a:solidFill>
              </a:rPr>
              <a:t>Power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dirty="0" smtClean="0"/>
              <a:t>Harnesses the energy of the ocean by constructing a dam across the mouth of the bay or estuary.  The strong in and out flow that results drives turbines and electric generators.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Advantages: safe, inexpensive and renewable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Disadvantages: locations ideal in coastal areas with a tidal range more than 8 m.  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/>
              <a:t>Practical  for NC?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nce_tidal_power_plant[1]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381000" y="376859"/>
            <a:ext cx="8382000" cy="61042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Biomass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676400"/>
            <a:ext cx="4724400" cy="518160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Obtaining energy by burning fuels from living or recently living organisms.</a:t>
            </a:r>
          </a:p>
          <a:p>
            <a:pPr>
              <a:defRPr/>
            </a:pPr>
            <a:r>
              <a:rPr lang="en-US" dirty="0" smtClean="0"/>
              <a:t>Advantages: takes carbon out of the atmosphere as it is growing and returns it as it burns—no net increase in 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Disadvantages: inefficient, increases methane, needs more land</a:t>
            </a:r>
          </a:p>
          <a:p>
            <a:pPr>
              <a:defRPr/>
            </a:pPr>
            <a:r>
              <a:rPr lang="en-US" dirty="0" smtClean="0"/>
              <a:t>Practical for NC?</a:t>
            </a:r>
            <a:endParaRPr lang="en-US" dirty="0"/>
          </a:p>
        </p:txBody>
      </p:sp>
      <p:pic>
        <p:nvPicPr>
          <p:cNvPr id="3079" name="Picture 7" descr="http://www.riomay.com/app/content/site/bioma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3824287" cy="3824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Alternative Energy</a:t>
            </a:r>
            <a:endParaRPr lang="en-US" dirty="0"/>
          </a:p>
        </p:txBody>
      </p:sp>
      <p:pic>
        <p:nvPicPr>
          <p:cNvPr id="3074" name="Picture 2" descr="http://www.alternative-energy-tutorials.com/images/stories/renewable/renewable-energy-sourc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325050"/>
            <a:ext cx="6705600" cy="534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7 types of Alternative </a:t>
            </a:r>
            <a:r>
              <a:rPr lang="en-US" dirty="0" smtClean="0"/>
              <a:t>E</a:t>
            </a:r>
            <a:r>
              <a:rPr lang="en-US" dirty="0" smtClean="0">
                <a:solidFill>
                  <a:schemeClr val="tx1"/>
                </a:solidFill>
              </a:rPr>
              <a:t>nergy: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Solar</a:t>
            </a:r>
          </a:p>
          <a:p>
            <a:pPr eaLnBrk="1" hangingPunct="1">
              <a:defRPr/>
            </a:pPr>
            <a:r>
              <a:rPr lang="en-US" dirty="0" smtClean="0"/>
              <a:t>Nuclear</a:t>
            </a:r>
          </a:p>
          <a:p>
            <a:pPr eaLnBrk="1" hangingPunct="1">
              <a:defRPr/>
            </a:pPr>
            <a:r>
              <a:rPr lang="en-US" dirty="0" smtClean="0"/>
              <a:t>Wind</a:t>
            </a:r>
          </a:p>
          <a:p>
            <a:pPr eaLnBrk="1" hangingPunct="1">
              <a:defRPr/>
            </a:pPr>
            <a:r>
              <a:rPr lang="en-US" dirty="0" smtClean="0"/>
              <a:t>Hydroelectric</a:t>
            </a:r>
          </a:p>
          <a:p>
            <a:pPr eaLnBrk="1" hangingPunct="1">
              <a:defRPr/>
            </a:pPr>
            <a:r>
              <a:rPr lang="en-US" dirty="0" smtClean="0"/>
              <a:t>Geothermal</a:t>
            </a:r>
          </a:p>
          <a:p>
            <a:pPr eaLnBrk="1" hangingPunct="1">
              <a:defRPr/>
            </a:pPr>
            <a:r>
              <a:rPr lang="en-US" dirty="0" smtClean="0"/>
              <a:t>Tidal</a:t>
            </a:r>
          </a:p>
          <a:p>
            <a:pPr eaLnBrk="1" hangingPunct="1">
              <a:defRPr/>
            </a:pPr>
            <a:r>
              <a:rPr lang="en-US" dirty="0" smtClean="0"/>
              <a:t>Biomass</a:t>
            </a:r>
          </a:p>
        </p:txBody>
      </p:sp>
      <p:pic>
        <p:nvPicPr>
          <p:cNvPr id="6" name="Content Placeholder 5" descr="http://3.bp.blogspot.com/_WvXS7GKZ0iM/SRyBZjYKZ8I/AAAAAAAAAt0/_YNlNSxt3gE/s400/renewable%2B_energ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1447800"/>
            <a:ext cx="4876800" cy="505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Solar energy harnesses the power of the sun.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Advantages: free, unlimited supply, non-polluting.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Disadvantages: Equipment can be expensive, supplemental heating unit needed when sun is not out (backup).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r>
              <a:rPr lang="en-US" sz="2800" dirty="0" smtClean="0"/>
              <a:t>Practical for NC?</a:t>
            </a:r>
          </a:p>
          <a:p>
            <a:pPr eaLnBrk="1" hangingPunct="1">
              <a:defRPr/>
            </a:pPr>
            <a:endParaRPr lang="en-US" dirty="0" smtClean="0">
              <a:latin typeface="Comic Sans MS" pitchFamily="96" charset="0"/>
            </a:endParaRPr>
          </a:p>
        </p:txBody>
      </p:sp>
      <p:pic>
        <p:nvPicPr>
          <p:cNvPr id="4100" name="Picture 5" descr="http://www.crazywebsite.com/Pg-Free-Clipart-Graphics/Images_Celebrate_Labor_Day_Weekend_Clipart_Photos/Animation_Sun_Summer_Funny_Smile-1sm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267199"/>
            <a:ext cx="2819400" cy="2224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257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1. Active Solar – Collect Solar Heat</a:t>
            </a:r>
          </a:p>
          <a:p>
            <a:pPr>
              <a:buNone/>
            </a:pPr>
            <a:r>
              <a:rPr lang="en-US" dirty="0" smtClean="0"/>
              <a:t>2. Passive Solar – Southern Facing Windows</a:t>
            </a:r>
          </a:p>
          <a:p>
            <a:pPr>
              <a:buNone/>
            </a:pPr>
            <a:r>
              <a:rPr lang="en-US" dirty="0" smtClean="0"/>
              <a:t>3. Photovoltaic Cells – Cells convert light into electricity</a:t>
            </a:r>
          </a:p>
          <a:p>
            <a:pPr>
              <a:buNone/>
            </a:pPr>
            <a:r>
              <a:rPr lang="en-US" dirty="0" smtClean="0"/>
              <a:t>4. Mirrors – Focus light onto water tanks to create steam</a:t>
            </a:r>
            <a:endParaRPr lang="en-US" dirty="0"/>
          </a:p>
        </p:txBody>
      </p:sp>
      <p:pic>
        <p:nvPicPr>
          <p:cNvPr id="4" name="Content Placeholder 7" descr="784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057400"/>
            <a:ext cx="32004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finetubes.co.uk/uploads/images/gemasolar-2011-2_low_r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1" y="533400"/>
            <a:ext cx="8686799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95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Creation of Energy from Fission</a:t>
            </a:r>
          </a:p>
          <a:p>
            <a:pPr lvl="1"/>
            <a:r>
              <a:rPr lang="en-US" dirty="0" smtClean="0"/>
              <a:t>What is fission? (Fusion?)</a:t>
            </a:r>
          </a:p>
          <a:p>
            <a:r>
              <a:rPr lang="en-US" dirty="0" smtClean="0"/>
              <a:t>Advantages: produces a lot of energy from little material</a:t>
            </a:r>
          </a:p>
          <a:p>
            <a:r>
              <a:rPr lang="en-US" dirty="0" smtClean="0"/>
              <a:t>Disadvantages: Dangerous waste, potential meltdown.</a:t>
            </a:r>
          </a:p>
          <a:p>
            <a:r>
              <a:rPr lang="en-US" dirty="0" smtClean="0"/>
              <a:t>Practical for NC?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pic>
        <p:nvPicPr>
          <p:cNvPr id="4" name="Picture 5" descr="http://images-mediawiki-sites.thefullwiki.org/04/3/4/9/428534452141185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75" y="3978275"/>
            <a:ext cx="5572125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16280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Shearon Harris</a:t>
            </a:r>
          </a:p>
        </p:txBody>
      </p:sp>
      <p:pic>
        <p:nvPicPr>
          <p:cNvPr id="10245" name="Picture 5" descr="http://media2.newsobserver.com/smedia/2013/05/02/21/06/dbOub.AuSt.15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7390" y="1828800"/>
            <a:ext cx="806922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Generating electricity by using wind to turn turbines. </a:t>
            </a:r>
          </a:p>
          <a:p>
            <a:pPr lvl="1"/>
            <a:r>
              <a:rPr lang="en-US" dirty="0" smtClean="0"/>
              <a:t>Current US: 4.35% of all electricity </a:t>
            </a:r>
          </a:p>
          <a:p>
            <a:r>
              <a:rPr lang="en-US" dirty="0" smtClean="0"/>
              <a:t>Advantages: Cheap, safe</a:t>
            </a:r>
          </a:p>
          <a:p>
            <a:r>
              <a:rPr lang="en-US" dirty="0" smtClean="0"/>
              <a:t>Disadvantages: Unpredictable. Disrupts TV and radio reception</a:t>
            </a:r>
          </a:p>
          <a:p>
            <a:r>
              <a:rPr lang="en-US" dirty="0" smtClean="0"/>
              <a:t>Practical for NC?</a:t>
            </a:r>
            <a:endParaRPr lang="en-US" dirty="0"/>
          </a:p>
        </p:txBody>
      </p:sp>
      <p:pic>
        <p:nvPicPr>
          <p:cNvPr id="4" name="Content Placeholder 3" descr="cmimg_368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1828800"/>
            <a:ext cx="3968839" cy="4343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Hydroelectric </a:t>
            </a:r>
            <a:r>
              <a:rPr lang="en-US" dirty="0" smtClean="0">
                <a:solidFill>
                  <a:schemeClr val="tx1"/>
                </a:solidFill>
              </a:rPr>
              <a:t>Power</a:t>
            </a: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2209800" y="1828800"/>
            <a:ext cx="6629400" cy="3962400"/>
          </a:xfrm>
        </p:spPr>
        <p:txBody>
          <a:bodyPr>
            <a:normAutofit/>
          </a:bodyPr>
          <a:lstStyle/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Power generated by falling water and turbines.  Water is stored behind a dam which channels it through turbines to generate electricity.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Advantages: free, safe, renewable.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Disadvantages: sediment buildup behind dams, droughts, lack of suitable locations (most built in mountainous areas).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 smtClean="0"/>
              <a:t>Practical for NC?</a:t>
            </a:r>
          </a:p>
        </p:txBody>
      </p: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2057400" y="5943600"/>
            <a:ext cx="670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hlinkClick r:id="rId2"/>
              </a:rPr>
              <a:t>To See Hydroelectric Dam Animation click Here!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0"/>
            <a:ext cx="2819400" cy="360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</TotalTime>
  <Words>428</Words>
  <Application>Microsoft Office PowerPoint</Application>
  <PresentationFormat>On-screen Show (4:3)</PresentationFormat>
  <Paragraphs>66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Alternative Energy</vt:lpstr>
      <vt:lpstr>7 types of Alternative Energy:</vt:lpstr>
      <vt:lpstr>Solar energy harnesses the power of the sun. </vt:lpstr>
      <vt:lpstr>Solar Energy</vt:lpstr>
      <vt:lpstr>Slide 5</vt:lpstr>
      <vt:lpstr>Nuclear Energy</vt:lpstr>
      <vt:lpstr>Shearon Harris</vt:lpstr>
      <vt:lpstr>Wind Energy</vt:lpstr>
      <vt:lpstr>Hydroelectric Power</vt:lpstr>
      <vt:lpstr>Hoover Dam</vt:lpstr>
      <vt:lpstr>Geothermal Energy</vt:lpstr>
      <vt:lpstr>Slide 12</vt:lpstr>
      <vt:lpstr>Tidal Power</vt:lpstr>
      <vt:lpstr>Slide 14</vt:lpstr>
      <vt:lpstr>Biomass</vt:lpstr>
      <vt:lpstr>Alternative Energy</vt:lpstr>
    </vt:vector>
  </TitlesOfParts>
  <Company>Marsha  Anderson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Alternative Energy</dc:title>
  <dc:creator>Marsha  Anderson</dc:creator>
  <cp:lastModifiedBy>LPaulk</cp:lastModifiedBy>
  <cp:revision>29</cp:revision>
  <dcterms:created xsi:type="dcterms:W3CDTF">2010-02-26T02:15:54Z</dcterms:created>
  <dcterms:modified xsi:type="dcterms:W3CDTF">2015-02-05T21:47:35Z</dcterms:modified>
</cp:coreProperties>
</file>