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8" r:id="rId9"/>
    <p:sldId id="279" r:id="rId10"/>
    <p:sldId id="280" r:id="rId11"/>
    <p:sldId id="282" r:id="rId12"/>
    <p:sldId id="283" r:id="rId13"/>
    <p:sldId id="290" r:id="rId14"/>
    <p:sldId id="29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290" autoAdjust="0"/>
    <p:restoredTop sz="94660"/>
  </p:normalViewPr>
  <p:slideViewPr>
    <p:cSldViewPr>
      <p:cViewPr varScale="1">
        <p:scale>
          <a:sx n="40" d="100"/>
          <a:sy n="40" d="100"/>
        </p:scale>
        <p:origin x="108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C5E3-7530-404C-8F41-C0A1200B0497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F846B-4334-4941-9FB9-27AA5AA2B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7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1406DF-3A46-4120-ABE2-6524DDA53294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1716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80AB51-3077-4A95-BE4D-77D336081613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0715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1E6AB4-E7A8-4282-AB7D-EC18034D0679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08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947B-AE73-4582-921C-FE5E14F0AF08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8E8A-FA79-4F18-8397-36D8BEEF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7080-3F2F-484C-979C-D914DEAD9AB8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E0CE-5777-42B2-9F94-94E215FAD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E5F0-861D-4BD4-A125-537C4D0EB454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5EA7-5AF2-488A-9103-4EE613C8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507CA-A6D6-4F67-A2AD-E397A45FADE5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91C1-FB56-4E9D-AE02-E3D60BDF4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B4F4-272D-40D5-9D96-A2888A8B26FB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4376E-E01B-448B-B17A-65CC866DF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B12B-CAEB-41ED-861A-31563D6F2CF7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344A-1EFE-48FD-87BA-411F26DF3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9DFD-15E1-4897-8453-5D84247D1A4D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22DC-6E67-4EC6-B345-70DFD4FE9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476DA-F338-4124-BDEA-1E633CBA468D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33C5-BE9B-465D-80BC-67A92D4A7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FD5F-27C9-4209-B0D7-011910B41CA2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8F88-92EB-43C1-BDE2-C69814585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8D8D-ECC8-4E38-8253-D47D6FBE0490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27393-C6AE-4BF8-8A12-597A4EAC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0C453-D75F-436D-B1C1-8F0BCFB6243A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D1DE-71B8-4976-AC28-1B602464F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62AFA3A3-CEC5-43AB-BC16-E6D14DD07EFE}" type="datetime1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589B6D9-82C7-4C46-8590-3CE57F240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0243" name="Content Placeholder 4" descr="image004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1100" y="0"/>
            <a:ext cx="6781800" cy="678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" descr="http://3.bp.blogspot.com/_LTDarCYdGZc/TBpjqp1h7CI/AAAAAAAABkE/37rTrUhb458/s1600/sun%2Bradiat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524000"/>
            <a:ext cx="31242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Sunlight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572000" cy="4721225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sun radiates energy into space</a:t>
            </a:r>
          </a:p>
          <a:p>
            <a:r>
              <a:rPr lang="en-US" smtClean="0"/>
              <a:t>This energy is called electromagnetic energy and travels to Earth in the form of radiation</a:t>
            </a:r>
          </a:p>
          <a:p>
            <a:pPr lvl="1"/>
            <a:r>
              <a:rPr lang="en-US" smtClean="0"/>
              <a:t>Speed of light: 3x10^8 m/sec</a:t>
            </a:r>
          </a:p>
          <a:p>
            <a:r>
              <a:rPr lang="en-US" smtClean="0"/>
              <a:t>The term “radiation” simply means that the energy travels as rays, in straight lines</a:t>
            </a:r>
          </a:p>
          <a:p>
            <a:pPr lvl="1">
              <a:buFont typeface="Wingdings" pitchFamily="1" charset="2"/>
              <a:buNone/>
            </a:pPr>
            <a:endParaRPr lang="en-US" smtClean="0"/>
          </a:p>
        </p:txBody>
      </p:sp>
      <p:sp>
        <p:nvSpPr>
          <p:cNvPr id="9220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http://spaceplace.nasa.gov/cosmic-colors/en/emschart.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137660"/>
            <a:ext cx="7772400" cy="27203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Electromagnetic Spectrum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8229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many different types of electromagnetic energy</a:t>
            </a:r>
          </a:p>
          <a:p>
            <a:pPr lvl="1"/>
            <a:r>
              <a:rPr lang="en-US" dirty="0" smtClean="0"/>
              <a:t>Differentiated by wavelength and frequency</a:t>
            </a:r>
          </a:p>
          <a:p>
            <a:r>
              <a:rPr lang="en-US" dirty="0" smtClean="0"/>
              <a:t>All together we called them the electromagnetic spectrum</a:t>
            </a:r>
          </a:p>
          <a:p>
            <a:r>
              <a:rPr lang="en-US" dirty="0" smtClean="0"/>
              <a:t>The sun mostly emits ultraviolet, visible light, and infrared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sz="half" idx="2"/>
          </p:nvPr>
        </p:nvSpPr>
        <p:spPr>
          <a:xfrm>
            <a:off x="457200" y="4419600"/>
            <a:ext cx="8229600" cy="17065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Cosmic Rays</a:t>
            </a:r>
            <a:endParaRPr lang="en-US" dirty="0"/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800" dirty="0" smtClean="0"/>
              <a:t>High-energy particles that flow into our solar system </a:t>
            </a:r>
          </a:p>
          <a:p>
            <a:r>
              <a:rPr lang="en-US" sz="2800" dirty="0" smtClean="0"/>
              <a:t>Most deflected by Earth’s magnetic field</a:t>
            </a:r>
          </a:p>
          <a:p>
            <a:r>
              <a:rPr lang="en-US" sz="2800" dirty="0" smtClean="0"/>
              <a:t>Others interact with Earth’s atmosphere and collide with molecules in the air</a:t>
            </a:r>
          </a:p>
        </p:txBody>
      </p:sp>
      <p:pic>
        <p:nvPicPr>
          <p:cNvPr id="4" name="Picture 2" descr="http://upload.wikimedia.org/wikipedia/commons/a/ae/PIA16938-RadiationSources-InterplanetarySp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657600"/>
            <a:ext cx="548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Solar Energy for Life on Earth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Life on Earth relies on solar energy from the sun!</a:t>
            </a:r>
          </a:p>
          <a:p>
            <a:r>
              <a:rPr lang="en-US" smtClean="0"/>
              <a:t>Plants transform solar energy into chemical energy through photosynthesis</a:t>
            </a:r>
          </a:p>
          <a:p>
            <a:pPr lvl="1"/>
            <a:r>
              <a:rPr lang="en-US" smtClean="0"/>
              <a:t>Make food for themselves </a:t>
            </a:r>
          </a:p>
          <a:p>
            <a:pPr lvl="1"/>
            <a:r>
              <a:rPr lang="en-US" smtClean="0"/>
              <a:t>We eat  the plants or eat the animals that eat the plants!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Matter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Anything that has mass and volume.</a:t>
            </a:r>
            <a:endParaRPr lang="en-US" sz="25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Solid: </a:t>
            </a:r>
            <a:r>
              <a:rPr lang="en-US" sz="2500" dirty="0" smtClean="0"/>
              <a:t>definite shape; definite volume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Liquid: </a:t>
            </a:r>
            <a:r>
              <a:rPr lang="en-US" sz="2500" dirty="0" smtClean="0"/>
              <a:t>no definite shape; definite volume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Gas: </a:t>
            </a:r>
            <a:r>
              <a:rPr lang="en-US" sz="2500" dirty="0" smtClean="0"/>
              <a:t>no definite shape; no definite volume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Plasma: </a:t>
            </a:r>
            <a:r>
              <a:rPr lang="en-US" sz="2500" dirty="0" smtClean="0"/>
              <a:t>is a gas in which a certain portion of the particles are ionized; no definite shape or volume;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3" descr="Oxygen Atomic 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1242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" descr="silicon at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124200"/>
            <a:ext cx="35115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-2895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Element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b="1" dirty="0" smtClean="0"/>
              <a:t>Substance that cannot be broken down into simpler substances.</a:t>
            </a:r>
            <a:endParaRPr lang="en-US" sz="3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/>
              <a:t>Ex. Oxygen, hydrogen, </a:t>
            </a:r>
            <a:r>
              <a:rPr lang="en-US" sz="2600" b="1" dirty="0" smtClean="0"/>
              <a:t>chlorine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/>
              <a:t>115 known elements;  92 occur naturally.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3262" y="2743200"/>
            <a:ext cx="336073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5029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b="1" dirty="0" smtClean="0"/>
              <a:t>Smallest part of an element that has all the properties of that element.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3000" b="1" dirty="0" smtClean="0"/>
              <a:t>Subatomic particles are the parts of an atom.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600" b="1" dirty="0" smtClean="0"/>
              <a:t>Electrons: negatively charge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600" b="1" dirty="0" smtClean="0"/>
              <a:t>Protons: positively charged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600" b="1" dirty="0" smtClean="0"/>
              <a:t>Neutrons: neutral (no) charge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3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Singleimageplaceholdercontrol1_PresentationModeControlsContainer_PresentationImage" descr="The Rutherford-Bohr model of the atom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657600"/>
            <a:ext cx="28194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eaLnBrk="1" hangingPunct="1"/>
            <a:r>
              <a:rPr lang="en-US" b="1" dirty="0" smtClean="0"/>
              <a:t>Nucleus: protons + neutrons</a:t>
            </a:r>
          </a:p>
          <a:p>
            <a:pPr lvl="1" eaLnBrk="1" hangingPunct="1"/>
            <a:r>
              <a:rPr lang="en-US" b="1" dirty="0" smtClean="0"/>
              <a:t>positive charge</a:t>
            </a:r>
            <a:endParaRPr lang="en-US" dirty="0" smtClean="0"/>
          </a:p>
          <a:p>
            <a:pPr eaLnBrk="1" hangingPunct="1"/>
            <a:r>
              <a:rPr lang="en-US" b="1" dirty="0" smtClean="0"/>
              <a:t>Electron cloud: energy levels inhabited by electrons </a:t>
            </a:r>
          </a:p>
          <a:p>
            <a:pPr lvl="1" eaLnBrk="1" hangingPunct="1"/>
            <a:r>
              <a:rPr lang="en-US" b="1" dirty="0" smtClean="0"/>
              <a:t>overall negative charge.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Fusion vs. Fission</a:t>
            </a:r>
          </a:p>
        </p:txBody>
      </p:sp>
      <p:sp>
        <p:nvSpPr>
          <p:cNvPr id="819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Fusion</a:t>
            </a:r>
          </a:p>
        </p:txBody>
      </p:sp>
      <p:sp>
        <p:nvSpPr>
          <p:cNvPr id="8196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7781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Combines atoms</a:t>
            </a:r>
          </a:p>
          <a:p>
            <a:r>
              <a:rPr lang="en-US" dirty="0" smtClean="0"/>
              <a:t>Larger atoms are formed</a:t>
            </a:r>
          </a:p>
          <a:p>
            <a:r>
              <a:rPr lang="en-US" dirty="0" smtClean="0"/>
              <a:t>Fuse hydrogen atoms into helium atoms</a:t>
            </a:r>
          </a:p>
          <a:p>
            <a:pPr lvl="1"/>
            <a:r>
              <a:rPr lang="en-US" dirty="0" smtClean="0"/>
              <a:t>In the core of the sun</a:t>
            </a:r>
          </a:p>
          <a:p>
            <a:r>
              <a:rPr lang="en-US" dirty="0" smtClean="0"/>
              <a:t>Higher temperatures are created</a:t>
            </a:r>
          </a:p>
        </p:txBody>
      </p:sp>
      <p:sp>
        <p:nvSpPr>
          <p:cNvPr id="8197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Fission</a:t>
            </a:r>
          </a:p>
        </p:txBody>
      </p:sp>
      <p:sp>
        <p:nvSpPr>
          <p:cNvPr id="8198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7781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Splits atoms</a:t>
            </a:r>
          </a:p>
          <a:p>
            <a:r>
              <a:rPr lang="en-US" dirty="0" smtClean="0"/>
              <a:t>Smaller atoms are formed</a:t>
            </a:r>
          </a:p>
          <a:p>
            <a:r>
              <a:rPr lang="en-US" dirty="0" smtClean="0"/>
              <a:t>Use uranium atoms to begin reaction</a:t>
            </a:r>
          </a:p>
          <a:p>
            <a:pPr lvl="1"/>
            <a:r>
              <a:rPr lang="en-US" dirty="0" smtClean="0"/>
              <a:t>Nuclear power plants</a:t>
            </a:r>
          </a:p>
          <a:p>
            <a:r>
              <a:rPr lang="en-US" dirty="0" smtClean="0"/>
              <a:t>Creates radioactive waste</a:t>
            </a:r>
          </a:p>
          <a:p>
            <a:pPr lvl="1"/>
            <a:r>
              <a:rPr lang="en-US" dirty="0" smtClean="0"/>
              <a:t>What do we do with it?</a:t>
            </a: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533400" y="4800600"/>
            <a:ext cx="80010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BOTH:</a:t>
            </a:r>
          </a:p>
          <a:p>
            <a:pPr algn="ctr">
              <a:buFont typeface="Arial" charset="0"/>
              <a:buChar char="•"/>
            </a:pPr>
            <a:r>
              <a:rPr lang="en-US"/>
              <a:t>Release energy</a:t>
            </a:r>
          </a:p>
          <a:p>
            <a:pPr algn="ctr">
              <a:buFont typeface="Arial" charset="0"/>
              <a:buChar char="•"/>
            </a:pPr>
            <a:r>
              <a:rPr lang="en-US"/>
              <a:t>Use atoms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2438400" y="62484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E = mC</a:t>
            </a:r>
            <a:r>
              <a:rPr lang="en-US" baseline="30000"/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4274" name="Picture 2" descr="http://cf.gcaptain.com/wp-content/uploads/2012/07/763px-Crossroads_baker_explos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554347" cy="3581400"/>
          </a:xfrm>
          <a:prstGeom prst="rect">
            <a:avLst/>
          </a:prstGeom>
          <a:noFill/>
        </p:spPr>
      </p:pic>
      <p:pic>
        <p:nvPicPr>
          <p:cNvPr id="54276" name="Picture 4" descr="http://www.gosunstove.com/wp-content/uploads/2014/03/s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4343476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media-2.web.britannica.com/eb-media/03/72203-035-4D92BD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Sun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Made up entirely of plasma</a:t>
            </a:r>
          </a:p>
          <a:p>
            <a:pPr lvl="1" eaLnBrk="1" hangingPunct="1"/>
            <a:r>
              <a:rPr lang="en-US" altLang="en-US" dirty="0" smtClean="0"/>
              <a:t>Gas that shares electrons</a:t>
            </a:r>
          </a:p>
          <a:p>
            <a:pPr eaLnBrk="1" hangingPunct="1"/>
            <a:r>
              <a:rPr lang="en-US" altLang="en-US" dirty="0" smtClean="0"/>
              <a:t>Average rotation: 27 Earth days</a:t>
            </a:r>
          </a:p>
          <a:p>
            <a:pPr eaLnBrk="1" hangingPunct="1"/>
            <a:r>
              <a:rPr lang="en-US" altLang="en-US" dirty="0" smtClean="0"/>
              <a:t>Surface temperature = 5500ºC (9932ºF)</a:t>
            </a:r>
          </a:p>
          <a:p>
            <a:pPr eaLnBrk="1" hangingPunct="1"/>
            <a:r>
              <a:rPr lang="en-US" altLang="en-US" dirty="0" smtClean="0"/>
              <a:t>Interior temperature = 15,000,000ºC (27,000,000ºF)</a:t>
            </a:r>
          </a:p>
          <a:p>
            <a:pPr eaLnBrk="1" hangingPunct="1"/>
            <a:r>
              <a:rPr lang="en-US" altLang="en-US" dirty="0" smtClean="0"/>
              <a:t>FUSION TAKES PLACE!!!!!!!!!!!!!!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http://www.youtube.com/watch?v=OlKfpaSOuBM&amp;feature=related</a:t>
            </a:r>
          </a:p>
          <a:p>
            <a:pPr eaLnBrk="1" hangingPunct="1"/>
            <a:endParaRPr lang="en-US" altLang="en-US" dirty="0" smtClean="0"/>
          </a:p>
          <a:p>
            <a:pPr eaLnBrk="1" hangingPunct="1">
              <a:buFont typeface="Wingdings" pitchFamily="1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182</TotalTime>
  <Words>396</Words>
  <Application>Microsoft Office PowerPoint</Application>
  <PresentationFormat>On-screen Show (4:3)</PresentationFormat>
  <Paragraphs>82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Office Theme</vt:lpstr>
      <vt:lpstr>Earth Chemistry</vt:lpstr>
      <vt:lpstr>Matter</vt:lpstr>
      <vt:lpstr>Element</vt:lpstr>
      <vt:lpstr>Atom</vt:lpstr>
      <vt:lpstr>Structure</vt:lpstr>
      <vt:lpstr>Fusion vs. Fission</vt:lpstr>
      <vt:lpstr>PowerPoint Presentation</vt:lpstr>
      <vt:lpstr>PowerPoint Presentation</vt:lpstr>
      <vt:lpstr>Our Sun</vt:lpstr>
      <vt:lpstr>PowerPoint Presentation</vt:lpstr>
      <vt:lpstr>Sunlight</vt:lpstr>
      <vt:lpstr>Electromagnetic Spectrum</vt:lpstr>
      <vt:lpstr>Cosmic Rays</vt:lpstr>
      <vt:lpstr>Solar Energy for Life on Earth</vt:lpstr>
    </vt:vector>
  </TitlesOfParts>
  <Company>Meredith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Chemistry</dc:title>
  <dc:creator> </dc:creator>
  <cp:lastModifiedBy>Lydia Paulk</cp:lastModifiedBy>
  <cp:revision>26</cp:revision>
  <dcterms:created xsi:type="dcterms:W3CDTF">2010-02-12T00:54:24Z</dcterms:created>
  <dcterms:modified xsi:type="dcterms:W3CDTF">2016-05-03T13:39:31Z</dcterms:modified>
</cp:coreProperties>
</file>