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9" r:id="rId9"/>
    <p:sldId id="268" r:id="rId10"/>
    <p:sldId id="26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66" d="100"/>
          <a:sy n="6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4E0FF-61B7-4185-ABA3-76578171464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4314-3DB1-42E0-85B5-B8E2742AA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Extra nutrients can runoff your lawn and into our water supply, leading to unhealthy algal blooms.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5616-D533-4436-9388-57CB5D4D8D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90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E4DD-E5C2-4C95-9591-C5F103D5B152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6B94-E1C7-4C42-AC1B-898E0D0E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water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pollution is the </a:t>
            </a:r>
            <a:r>
              <a:rPr lang="en-US" dirty="0"/>
              <a:t>addition of harmful chemicals to natural water.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6048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809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major aim of wastewater treatment is to remove suspended solids before the remaining water is discharged back to the environment.</a:t>
            </a:r>
          </a:p>
          <a:p>
            <a:r>
              <a:rPr lang="en-US" b="1" dirty="0" smtClean="0"/>
              <a:t>Treatment facilities are unable to filter out all contaminants.</a:t>
            </a:r>
            <a:endParaRPr lang="en-US" b="1" dirty="0"/>
          </a:p>
        </p:txBody>
      </p:sp>
      <p:pic>
        <p:nvPicPr>
          <p:cNvPr id="1026" name="Picture 2" descr="http://www.waterchillers.com/images/water-treatment-pl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9"/>
            <a:ext cx="4379387" cy="292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 Treatment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small and large sediments from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forced through filters to remove smallest particles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Removal of biological contaminants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6004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sources of water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Sources of water pollution in the US include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waste</a:t>
            </a:r>
          </a:p>
          <a:p>
            <a:pPr lvl="1"/>
            <a:r>
              <a:rPr lang="en-US" dirty="0"/>
              <a:t>run-off from fields treated with chemical fertilizers</a:t>
            </a:r>
          </a:p>
          <a:p>
            <a:pPr lvl="1"/>
            <a:r>
              <a:rPr lang="en-US" dirty="0"/>
              <a:t>run-off from areas that have been mined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333" y="3657600"/>
            <a:ext cx="2754261" cy="165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93796"/>
            <a:ext cx="1371600" cy="18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7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point source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</a:t>
            </a:r>
            <a:r>
              <a:rPr lang="en-US" dirty="0"/>
              <a:t>S</a:t>
            </a:r>
            <a:r>
              <a:rPr lang="en-US" dirty="0" smtClean="0"/>
              <a:t>ource Pollution - </a:t>
            </a:r>
            <a:r>
              <a:rPr lang="en-US" dirty="0"/>
              <a:t>contamination that enters the environment </a:t>
            </a:r>
            <a:r>
              <a:rPr lang="en-US" dirty="0" smtClean="0"/>
              <a:t>through a specific </a:t>
            </a:r>
            <a:r>
              <a:rPr lang="en-US" b="1" dirty="0" smtClean="0"/>
              <a:t>traceable </a:t>
            </a:r>
            <a:r>
              <a:rPr lang="en-US" dirty="0" smtClean="0"/>
              <a:t>means </a:t>
            </a:r>
          </a:p>
          <a:p>
            <a:r>
              <a:rPr lang="en-US" dirty="0" smtClean="0"/>
              <a:t>Ex. Sewage plant pipe</a:t>
            </a:r>
            <a:r>
              <a:rPr lang="en-US" dirty="0"/>
              <a:t>, </a:t>
            </a:r>
            <a:r>
              <a:rPr lang="en-US" b="1" dirty="0" smtClean="0"/>
              <a:t>Coal ash ponds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9197"/>
            <a:ext cx="3429000" cy="51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15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non-point source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106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Non-Point Source Pollution - does not have a specific point of origin.</a:t>
            </a:r>
          </a:p>
          <a:p>
            <a:r>
              <a:rPr lang="en-US" dirty="0" smtClean="0"/>
              <a:t>Results </a:t>
            </a:r>
            <a:r>
              <a:rPr lang="en-US" dirty="0"/>
              <a:t>from land runoff, precipitation, atmospheric deposition, </a:t>
            </a:r>
            <a:r>
              <a:rPr lang="en-US" dirty="0" smtClean="0"/>
              <a:t>drainage or seepage.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04187"/>
            <a:ext cx="5715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71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Non-point source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runoff</a:t>
            </a:r>
          </a:p>
          <a:p>
            <a:r>
              <a:rPr lang="en-US" dirty="0" smtClean="0"/>
              <a:t>Arsenic from mining</a:t>
            </a:r>
          </a:p>
          <a:p>
            <a:r>
              <a:rPr lang="en-US" dirty="0" smtClean="0"/>
              <a:t>Sediment from land runoff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Runoff – any water that does not infiltrate into the ground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286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071" y="4419600"/>
            <a:ext cx="228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9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Point and Non Point Pollution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fertilizer and pesticide according to package directions</a:t>
            </a:r>
          </a:p>
          <a:p>
            <a:r>
              <a:rPr lang="en-US" dirty="0" smtClean="0"/>
              <a:t>Have septic systems inspected every 2-3 years. </a:t>
            </a:r>
          </a:p>
          <a:p>
            <a:r>
              <a:rPr lang="en-US" dirty="0" smtClean="0"/>
              <a:t>Conserve sprinkler water</a:t>
            </a:r>
            <a:endParaRPr lang="en-US" dirty="0"/>
          </a:p>
          <a:p>
            <a:r>
              <a:rPr lang="en-US" dirty="0"/>
              <a:t>Never dump anything down a storm drain. </a:t>
            </a:r>
            <a:endParaRPr lang="en-US" dirty="0" smtClean="0"/>
          </a:p>
          <a:p>
            <a:r>
              <a:rPr lang="en-US" dirty="0" smtClean="0"/>
              <a:t>Pick up after your pets. Pet waste left on the ground </a:t>
            </a:r>
            <a:r>
              <a:rPr lang="en-US" dirty="0"/>
              <a:t>can </a:t>
            </a:r>
            <a:r>
              <a:rPr lang="en-US" dirty="0" smtClean="0"/>
              <a:t>spread </a:t>
            </a:r>
            <a:r>
              <a:rPr lang="en-US" dirty="0"/>
              <a:t>E. coli, roundworms and Salmonella.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52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pollutants move through the water supply?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Pollutants move through a water supply along with the water!</a:t>
            </a:r>
          </a:p>
          <a:p>
            <a:r>
              <a:rPr lang="en-US" dirty="0" smtClean="0"/>
              <a:t>As water moves towards the ocean, pollutants build up and can become more concentrated.</a:t>
            </a:r>
            <a:endParaRPr lang="en-US" dirty="0"/>
          </a:p>
        </p:txBody>
      </p:sp>
      <p:pic>
        <p:nvPicPr>
          <p:cNvPr id="4098" name="Picture 2" descr="http://upload.wikimedia.org/wikipedia/commons/5/5e/Pamlicoriver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505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261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Effects on Water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Communities across the country are starting to face challenges in maintaining healthy and affordable water supplies</a:t>
            </a:r>
          </a:p>
          <a:p>
            <a:r>
              <a:rPr lang="en-US" b="1" dirty="0" smtClean="0"/>
              <a:t>An increase in population size means there is less water per person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67200" cy="4434840"/>
          </a:xfrm>
        </p:spPr>
        <p:txBody>
          <a:bodyPr/>
          <a:lstStyle/>
          <a:p>
            <a:r>
              <a:rPr lang="en-US" dirty="0" smtClean="0"/>
              <a:t>Methods of Conservation: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Water barrels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Turning off the faucet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Shorter showers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Water rations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Watering plants at night or early morning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Effects on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populations grow rapidly, health standards find it difficult to keep up.</a:t>
            </a:r>
          </a:p>
          <a:p>
            <a:r>
              <a:rPr lang="en-US" b="1" dirty="0" smtClean="0"/>
              <a:t>This leads to an increase in water borne illnesses as pollutants build up.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11108" cy="315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391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water pollution?</vt:lpstr>
      <vt:lpstr>What are some sources of water pollution?</vt:lpstr>
      <vt:lpstr>What is point source pollution?</vt:lpstr>
      <vt:lpstr>What is non-point source pollution?</vt:lpstr>
      <vt:lpstr>Non-point source examples</vt:lpstr>
      <vt:lpstr>How to reduce Point and Non Point Pollution</vt:lpstr>
      <vt:lpstr>How do pollutants move through the water supply?</vt:lpstr>
      <vt:lpstr>Population Effects on Water Quantity</vt:lpstr>
      <vt:lpstr>Population Effects on Water Quality</vt:lpstr>
      <vt:lpstr>Wastewater Treatment Systems</vt:lpstr>
      <vt:lpstr>Drinking Water Treatment System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lpaulk</dc:creator>
  <cp:lastModifiedBy>LPaulk</cp:lastModifiedBy>
  <cp:revision>16</cp:revision>
  <dcterms:created xsi:type="dcterms:W3CDTF">2014-10-21T19:15:58Z</dcterms:created>
  <dcterms:modified xsi:type="dcterms:W3CDTF">2015-03-25T17:19:54Z</dcterms:modified>
</cp:coreProperties>
</file>