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0" r:id="rId6"/>
    <p:sldId id="278" r:id="rId7"/>
    <p:sldId id="279" r:id="rId8"/>
    <p:sldId id="281" r:id="rId9"/>
    <p:sldId id="282" r:id="rId10"/>
    <p:sldId id="284" r:id="rId11"/>
    <p:sldId id="264" r:id="rId12"/>
    <p:sldId id="266" r:id="rId13"/>
    <p:sldId id="267" r:id="rId14"/>
    <p:sldId id="269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55" autoAdjust="0"/>
  </p:normalViewPr>
  <p:slideViewPr>
    <p:cSldViewPr>
      <p:cViewPr varScale="1">
        <p:scale>
          <a:sx n="64" d="100"/>
          <a:sy n="64" d="100"/>
        </p:scale>
        <p:origin x="7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fld id="{C06D87DF-D363-4918-8D81-ED3AAADCC971}" type="datetimeFigureOut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fld id="{941AE709-9676-46B8-87B6-876517B5E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67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http://www.backfencepub.com/Earth_NSEW.jpg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2497CC-5659-4191-9E41-11B6B9A3C5B6}" type="slidenum">
              <a:rPr lang="en-US" smtClean="0">
                <a:ea typeface="ＭＳ Ｐゴシック" pitchFamily="80" charset="-128"/>
              </a:rPr>
              <a:pPr/>
              <a:t>2</a:t>
            </a:fld>
            <a:endParaRPr lang="en-US" smtClean="0">
              <a:ea typeface="ＭＳ Ｐゴシック" pitchFamily="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9534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http://www.nmm.ac.uk/upload/img_200/earthshape_20030417112611.jpg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BA3B5A-94C1-4D24-83D0-D0B2A3E522CF}" type="slidenum">
              <a:rPr lang="en-US" smtClean="0">
                <a:ea typeface="ＭＳ Ｐゴシック" pitchFamily="80" charset="-128"/>
              </a:rPr>
              <a:pPr/>
              <a:t>3</a:t>
            </a:fld>
            <a:endParaRPr lang="en-US" smtClean="0">
              <a:ea typeface="ＭＳ Ｐゴシック" pitchFamily="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690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http://www.mobiletoones.com/downloads/wallpapers/animation_wallpapers/preview/18/p19498-1231353003.gif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0BD3BB-1AB8-477F-BD19-22BD4A71218E}" type="slidenum">
              <a:rPr lang="en-US" smtClean="0">
                <a:ea typeface="ＭＳ Ｐゴシック" pitchFamily="80" charset="-128"/>
              </a:rPr>
              <a:pPr/>
              <a:t>13</a:t>
            </a:fld>
            <a:endParaRPr lang="en-US" smtClean="0">
              <a:ea typeface="ＭＳ Ｐゴシック" pitchFamily="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927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http://wsmweather.co.uk/wp-content/uploads/2010/06/hot-sun-thermometer-300x295.jpg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96598E-6BD5-4DA7-8BCF-FCCE2E131AFE}" type="slidenum">
              <a:rPr lang="en-US" smtClean="0">
                <a:ea typeface="ＭＳ Ｐゴシック" pitchFamily="80" charset="-128"/>
              </a:rPr>
              <a:pPr/>
              <a:t>16</a:t>
            </a:fld>
            <a:endParaRPr lang="en-US" smtClean="0">
              <a:ea typeface="ＭＳ Ｐゴシック" pitchFamily="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9111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1511A-7A85-48B0-8B26-F17E01F8D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ECFB2-D2FB-471D-A163-91A66F989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823D8-B25F-46C3-AF1E-F45A02C68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74F73-3FF9-4A8F-BC3F-AA83961CC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7F91D-254F-4AE4-95AD-189F96980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A0F15-F708-472D-976B-796A7F40E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1A65-1AB0-407F-8212-6DE01B6CB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5A042-779C-4C02-9665-265BDF6DC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5F290-9B6A-4994-886D-7D61F48DA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44A4C-EA62-43B1-AEA5-E5642F793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0F505-05A7-41C4-87B9-325A25769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94B09-6F3C-4288-A481-CD624565A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2B664-78CA-4159-8F76-F157D9C1A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96" charset="-128"/>
              </a:defRPr>
            </a:lvl1pPr>
          </a:lstStyle>
          <a:p>
            <a:pPr>
              <a:defRPr/>
            </a:pPr>
            <a:fld id="{F8A2B53A-35CF-473C-9550-18EA32AB1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Earth Motions and Tilt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hemisph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5063" y="0"/>
            <a:ext cx="6997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Earth’s Movement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pPr eaLnBrk="1" hangingPunct="1"/>
            <a:r>
              <a:rPr lang="en-US" b="1" dirty="0" smtClean="0"/>
              <a:t>Rotation: </a:t>
            </a:r>
            <a:r>
              <a:rPr lang="en-US" dirty="0" smtClean="0"/>
              <a:t>spinning motion of the earth.  24 hours for one rotation (1 day).</a:t>
            </a:r>
          </a:p>
          <a:p>
            <a:pPr eaLnBrk="1" hangingPunct="1"/>
            <a:r>
              <a:rPr lang="en-US" b="1" dirty="0" smtClean="0"/>
              <a:t>Revolution: </a:t>
            </a:r>
            <a:r>
              <a:rPr lang="en-US" dirty="0" smtClean="0"/>
              <a:t>movement of the earth around the sun. 365 1/4 days (1 year)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Content Placeholder 5" descr="earth_rotation1[2]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219200"/>
            <a:ext cx="21558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7" descr="01m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3657600" cy="234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do you have summer and winter?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7432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I want guesses, NOW!!!!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(Hint: Think about the sun)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12" descr="http://www.mobiletoones.com/downloads/wallpapers/animation_wallpapers/preview/18/p19498-123135300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267200"/>
            <a:ext cx="23241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Reason #1: # of daylight hours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amount of sunlight varies throughout the year. The tilt of the earth means no two latitudes get the same amount each day.</a:t>
            </a:r>
          </a:p>
          <a:p>
            <a:pPr eaLnBrk="1" hangingPunct="1"/>
            <a:r>
              <a:rPr lang="en-US" dirty="0" smtClean="0"/>
              <a:t>In the summer you have more hours of sunlight and fewer in the winter.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Content Placeholder 7" descr="3-14[1]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124200"/>
            <a:ext cx="45720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Reason #2: Angle of sunlight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angle of the sun’s rays cause different intensities, this is also caused by the tilt of the earth.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Equinoxes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Vernal Equinox: March 21-22</a:t>
            </a:r>
          </a:p>
          <a:p>
            <a:pPr eaLnBrk="1" hangingPunct="1"/>
            <a:r>
              <a:rPr lang="en-US" dirty="0" smtClean="0"/>
              <a:t>Autumnal Equinox: Sept. 21-22</a:t>
            </a:r>
          </a:p>
          <a:p>
            <a:pPr eaLnBrk="1" hangingPunct="1"/>
            <a:r>
              <a:rPr lang="en-US" dirty="0" smtClean="0"/>
              <a:t>12 hours of daylight/12 hours of darkness</a:t>
            </a:r>
          </a:p>
          <a:p>
            <a:pPr eaLnBrk="1" hangingPunct="1"/>
            <a:r>
              <a:rPr lang="en-US" dirty="0" smtClean="0"/>
              <a:t>The sun is directly overhead at the equator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Solstices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Summer Solstice</a:t>
            </a:r>
          </a:p>
          <a:p>
            <a:pPr lvl="1" eaLnBrk="1" hangingPunct="1"/>
            <a:r>
              <a:rPr lang="en-US" dirty="0" smtClean="0"/>
              <a:t>June 21-22</a:t>
            </a:r>
          </a:p>
          <a:p>
            <a:pPr lvl="1" eaLnBrk="1" hangingPunct="1"/>
            <a:r>
              <a:rPr lang="en-US" dirty="0" smtClean="0"/>
              <a:t>Longest day of the year in the N. Hemisphere</a:t>
            </a:r>
          </a:p>
          <a:p>
            <a:pPr lvl="1" eaLnBrk="1" hangingPunct="1"/>
            <a:r>
              <a:rPr lang="en-US" dirty="0" smtClean="0"/>
              <a:t>The sun is directly overhead at the Tropic of Cancer.</a:t>
            </a:r>
          </a:p>
          <a:p>
            <a:pPr eaLnBrk="1" hangingPunct="1"/>
            <a:r>
              <a:rPr lang="en-US" dirty="0" smtClean="0"/>
              <a:t>Winter Solstice</a:t>
            </a:r>
          </a:p>
          <a:p>
            <a:pPr lvl="1" eaLnBrk="1" hangingPunct="1"/>
            <a:r>
              <a:rPr lang="en-US" dirty="0" smtClean="0"/>
              <a:t>December 21-22	</a:t>
            </a:r>
          </a:p>
          <a:p>
            <a:pPr lvl="1" eaLnBrk="1" hangingPunct="1"/>
            <a:r>
              <a:rPr lang="en-US" dirty="0" smtClean="0"/>
              <a:t>Shortest day of the year in the N. Hemisphere</a:t>
            </a:r>
          </a:p>
          <a:p>
            <a:pPr lvl="1" eaLnBrk="1" hangingPunct="1"/>
            <a:r>
              <a:rPr lang="en-US" dirty="0" smtClean="0"/>
              <a:t>The sun is directly overhead at the Tropic of Capricorn.</a:t>
            </a:r>
          </a:p>
          <a:p>
            <a:pPr eaLnBrk="1" hangingPunct="1">
              <a:buFontTx/>
              <a:buNone/>
            </a:pP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8" descr="http://www.backfencepub.com/Earth_NS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352800"/>
            <a:ext cx="335280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Earth’s Circumference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763000" cy="2667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Erastosthenes</a:t>
            </a:r>
            <a:r>
              <a:rPr lang="en-US" dirty="0" smtClean="0"/>
              <a:t> determined the earth’s circumference was 46,250 km</a:t>
            </a:r>
          </a:p>
          <a:p>
            <a:pPr eaLnBrk="1" hangingPunct="1"/>
            <a:r>
              <a:rPr lang="en-US" dirty="0" smtClean="0"/>
              <a:t>At the equator = 40,074 km</a:t>
            </a:r>
          </a:p>
          <a:p>
            <a:pPr eaLnBrk="1" hangingPunct="1"/>
            <a:r>
              <a:rPr lang="en-US" dirty="0" smtClean="0"/>
              <a:t>At the poles = 40,007 km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8" descr="http://www.nmm.ac.uk/upload/img_200/earthshape_200304171126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43400" y="1608138"/>
            <a:ext cx="4343400" cy="4213225"/>
          </a:xfr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Earth’s Shape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71600"/>
            <a:ext cx="4038600" cy="5029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Oblate spheroid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Spherical</a:t>
            </a:r>
            <a:r>
              <a:rPr lang="en-US" dirty="0" smtClean="0"/>
              <a:t>: slightly flattened at the poles and bulges at the equator.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As </a:t>
            </a:r>
            <a:r>
              <a:rPr lang="en-US" dirty="0" smtClean="0"/>
              <a:t>Earth rotates, the sphere is distorted by centrifugal force.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Causes objects to move outwards from the center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Greatest at the equator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10" descr="http://www.kidcyber.com.au/IMAGES/Earthaxi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810000"/>
            <a:ext cx="225583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Axis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An imaginary line that runs through the earth from the north pole to the south pole.</a:t>
            </a:r>
          </a:p>
          <a:p>
            <a:pPr eaLnBrk="1" hangingPunct="1"/>
            <a:r>
              <a:rPr lang="en-US" smtClean="0"/>
              <a:t>The earth rotates (spins) on its axis.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Content Placeholder 6" descr="axial-tilt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38600" y="1600200"/>
            <a:ext cx="4800600" cy="4800600"/>
          </a:xfr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Tilt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514600"/>
            <a:ext cx="38100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The earth is tilted at 23.5°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oordinate_sys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6934200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latin typeface="Arial Black" pitchFamily="34" charset="0"/>
              </a:rPr>
              <a:t>Coordinate system-</a:t>
            </a:r>
            <a:r>
              <a:rPr lang="en-US">
                <a:latin typeface="Arial Black" pitchFamily="34" charset="0"/>
              </a:rPr>
              <a:t> a system of intersecting lines used to determine locations on the Earth’s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Latitude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Latitude: </a:t>
            </a:r>
            <a:r>
              <a:rPr lang="en-US" dirty="0" smtClean="0"/>
              <a:t>Measures distance North and South of the Equator</a:t>
            </a:r>
          </a:p>
          <a:p>
            <a:pPr eaLnBrk="1" hangingPunct="1"/>
            <a:r>
              <a:rPr lang="en-US" b="1" dirty="0" smtClean="0"/>
              <a:t>Parallels: </a:t>
            </a:r>
            <a:r>
              <a:rPr lang="en-US" dirty="0" smtClean="0"/>
              <a:t>imaginary lines that run E to </a:t>
            </a:r>
            <a:r>
              <a:rPr lang="en-US" dirty="0" smtClean="0"/>
              <a:t>W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8" descr="image?id=64902&amp;rendTypeId=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Longitude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Longitude: </a:t>
            </a:r>
            <a:r>
              <a:rPr lang="en-US" dirty="0" smtClean="0"/>
              <a:t>Measures distance in degrees east and west of the Prime Meridian.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Meridians: </a:t>
            </a:r>
            <a:r>
              <a:rPr lang="en-US" dirty="0" smtClean="0"/>
              <a:t>lines of </a:t>
            </a:r>
            <a:r>
              <a:rPr lang="en-US" dirty="0" smtClean="0"/>
              <a:t>longitude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365</Words>
  <Application>Microsoft Office PowerPoint</Application>
  <PresentationFormat>On-screen Show (4:3)</PresentationFormat>
  <Paragraphs>57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Arial Black</vt:lpstr>
      <vt:lpstr>Calibri</vt:lpstr>
      <vt:lpstr>Office Theme</vt:lpstr>
      <vt:lpstr>Earth Motions and Tilt</vt:lpstr>
      <vt:lpstr>Earth’s Circumference </vt:lpstr>
      <vt:lpstr>Earth’s Shape</vt:lpstr>
      <vt:lpstr>Axis</vt:lpstr>
      <vt:lpstr>Tilt</vt:lpstr>
      <vt:lpstr>PowerPoint Presentation</vt:lpstr>
      <vt:lpstr>Latitude</vt:lpstr>
      <vt:lpstr>PowerPoint Presentation</vt:lpstr>
      <vt:lpstr>Longitude</vt:lpstr>
      <vt:lpstr>PowerPoint Presentation</vt:lpstr>
      <vt:lpstr>Earth’s Movement</vt:lpstr>
      <vt:lpstr>Why do you have summer and winter?</vt:lpstr>
      <vt:lpstr>Reason #1: # of daylight hours</vt:lpstr>
      <vt:lpstr>Reason #2: Angle of sunlight</vt:lpstr>
      <vt:lpstr>Equinoxes</vt:lpstr>
      <vt:lpstr>Solstices</vt:lpstr>
    </vt:vector>
  </TitlesOfParts>
  <Company>Marsha  Anderson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Basices</dc:title>
  <dc:creator>Marsha  Anderson</dc:creator>
  <cp:lastModifiedBy>Lydia Paulk</cp:lastModifiedBy>
  <cp:revision>32</cp:revision>
  <dcterms:created xsi:type="dcterms:W3CDTF">2010-01-23T21:37:33Z</dcterms:created>
  <dcterms:modified xsi:type="dcterms:W3CDTF">2016-05-03T19:33:01Z</dcterms:modified>
</cp:coreProperties>
</file>