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1"/>
  </p:handout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2FDED-3D91-46C2-B251-85DB62681918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374B1-DCE8-4A75-8613-E86DD926C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93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792F-E138-4335-9A7B-CF80ED4C47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F470-9AB5-4473-83AF-5E0F83DC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792F-E138-4335-9A7B-CF80ED4C47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F470-9AB5-4473-83AF-5E0F83DC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792F-E138-4335-9A7B-CF80ED4C47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F470-9AB5-4473-83AF-5E0F83DC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792F-E138-4335-9A7B-CF80ED4C47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F470-9AB5-4473-83AF-5E0F83DC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792F-E138-4335-9A7B-CF80ED4C47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F470-9AB5-4473-83AF-5E0F83DC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792F-E138-4335-9A7B-CF80ED4C47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F470-9AB5-4473-83AF-5E0F83DC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792F-E138-4335-9A7B-CF80ED4C47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F470-9AB5-4473-83AF-5E0F83DC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792F-E138-4335-9A7B-CF80ED4C47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22F470-9AB5-4473-83AF-5E0F83DC9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792F-E138-4335-9A7B-CF80ED4C47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F470-9AB5-4473-83AF-5E0F83DC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792F-E138-4335-9A7B-CF80ED4C47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522F470-9AB5-4473-83AF-5E0F83DC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47E792F-E138-4335-9A7B-CF80ED4C47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F470-9AB5-4473-83AF-5E0F83DC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7E792F-E138-4335-9A7B-CF80ED4C4709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22F470-9AB5-4473-83AF-5E0F83DC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Igneous Rocks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Igneous rocks are formed from the cooling of liquid rock.</a:t>
            </a:r>
          </a:p>
          <a:p>
            <a:endParaRPr lang="en-US" dirty="0"/>
          </a:p>
          <a:p>
            <a:r>
              <a:rPr lang="en-US" dirty="0" smtClean="0"/>
              <a:t>Two things will determine which igneous rock</a:t>
            </a:r>
          </a:p>
          <a:p>
            <a:pPr lvl="1"/>
            <a:r>
              <a:rPr lang="en-US" dirty="0" smtClean="0"/>
              <a:t>How fast it cools</a:t>
            </a:r>
          </a:p>
          <a:p>
            <a:pPr lvl="1"/>
            <a:r>
              <a:rPr lang="en-US" dirty="0" smtClean="0"/>
              <a:t>Composition of melted rock</a:t>
            </a:r>
            <a:endParaRPr lang="en-US" dirty="0"/>
          </a:p>
        </p:txBody>
      </p:sp>
      <p:pic>
        <p:nvPicPr>
          <p:cNvPr id="3074" name="Picture 2" descr="http://mrbarlow.files.wordpress.com/2008/12/l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575" y="1905000"/>
            <a:ext cx="454342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Magma vs. Lava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2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1506" name="Picture 2" descr="http://earth.usc.edu/~slund/systems/topic7pics/imag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481262" cy="4753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Intrusive vs. Extrusive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Igneous rocks can either form deep within the Earth or near/on the surface.</a:t>
            </a:r>
          </a:p>
          <a:p>
            <a:endParaRPr lang="en-US" dirty="0"/>
          </a:p>
          <a:p>
            <a:pPr lvl="1"/>
            <a:r>
              <a:rPr lang="en-US" b="1" u="sng" dirty="0" smtClean="0"/>
              <a:t>Intrusive</a:t>
            </a:r>
            <a:r>
              <a:rPr lang="en-US" dirty="0" smtClean="0"/>
              <a:t> igneous rocks form </a:t>
            </a:r>
            <a:r>
              <a:rPr lang="en-US" b="1" u="sng" dirty="0" smtClean="0"/>
              <a:t>deep beneath the surface</a:t>
            </a:r>
            <a:r>
              <a:rPr lang="en-US" dirty="0" smtClean="0"/>
              <a:t> </a:t>
            </a:r>
            <a:r>
              <a:rPr lang="en-US" dirty="0" err="1" smtClean="0"/>
              <a:t>andhave</a:t>
            </a:r>
            <a:r>
              <a:rPr lang="en-US" dirty="0" smtClean="0"/>
              <a:t> been cooling for millions of years. These rocks are characterized by large crystals. Ex. Granite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geology.com/rocks/pictures/quartz-dior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Intrusive vs. Extrusive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Extrusive</a:t>
            </a:r>
            <a:r>
              <a:rPr lang="en-US" dirty="0" smtClean="0"/>
              <a:t> igneous rocks form on the </a:t>
            </a:r>
            <a:r>
              <a:rPr lang="en-US" b="1" u="sng" dirty="0" smtClean="0"/>
              <a:t>surface of the earth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lava erupts out of a volcano it cools rapidly and there is little to no crystal growth.</a:t>
            </a:r>
          </a:p>
          <a:p>
            <a:pPr lvl="1"/>
            <a:r>
              <a:rPr lang="en-US" dirty="0" smtClean="0"/>
              <a:t>Ex. Obsidian, pumice</a:t>
            </a:r>
            <a:endParaRPr lang="en-US" dirty="0"/>
          </a:p>
        </p:txBody>
      </p:sp>
      <p:pic>
        <p:nvPicPr>
          <p:cNvPr id="1026" name="Picture 2" descr="http://whitemagicwoman.com/wordpress/wp-content/uploads/2010/04/obsid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05000"/>
            <a:ext cx="1524000" cy="1381125"/>
          </a:xfrm>
          <a:prstGeom prst="rect">
            <a:avLst/>
          </a:prstGeom>
          <a:noFill/>
        </p:spPr>
      </p:pic>
      <p:pic>
        <p:nvPicPr>
          <p:cNvPr id="1028" name="Picture 4" descr="http://0.tqn.com/d/geology/1/0/M/W/scoria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3556526" cy="257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Texture deals with how big the crystals are in an igneous rock.</a:t>
            </a:r>
          </a:p>
          <a:p>
            <a:r>
              <a:rPr lang="en-US" dirty="0" smtClean="0"/>
              <a:t>4 Textures</a:t>
            </a:r>
          </a:p>
          <a:p>
            <a:pPr lvl="1"/>
            <a:r>
              <a:rPr lang="en-US" b="1" dirty="0" smtClean="0"/>
              <a:t>Coarse-Grained</a:t>
            </a:r>
            <a:r>
              <a:rPr lang="en-US" dirty="0" smtClean="0"/>
              <a:t>: Large crystals, slow cooling</a:t>
            </a:r>
          </a:p>
          <a:p>
            <a:pPr lvl="1"/>
            <a:r>
              <a:rPr lang="en-US" b="1" dirty="0"/>
              <a:t>Porphyritic</a:t>
            </a:r>
            <a:r>
              <a:rPr lang="en-US" dirty="0"/>
              <a:t>: Both large and small crystals, slow cooling with different minerals</a:t>
            </a:r>
          </a:p>
          <a:p>
            <a:pPr lvl="1"/>
            <a:r>
              <a:rPr lang="en-US" b="1" dirty="0" smtClean="0"/>
              <a:t>Fine-Grained</a:t>
            </a:r>
            <a:r>
              <a:rPr lang="en-US" dirty="0" smtClean="0"/>
              <a:t>: Small crystals, fast cooling</a:t>
            </a:r>
          </a:p>
          <a:p>
            <a:pPr lvl="1"/>
            <a:r>
              <a:rPr lang="en-US" b="1" dirty="0" smtClean="0"/>
              <a:t>Glassy</a:t>
            </a:r>
            <a:r>
              <a:rPr lang="en-US" dirty="0" smtClean="0"/>
              <a:t>: No crystals, instant cooling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geology.com/rocks/pictures/granite-coarse-grai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449233" cy="3336925"/>
          </a:xfrm>
          <a:prstGeom prst="rect">
            <a:avLst/>
          </a:prstGeom>
          <a:noFill/>
        </p:spPr>
      </p:pic>
      <p:pic>
        <p:nvPicPr>
          <p:cNvPr id="8196" name="Picture 4" descr="http://geology.com/rocks/pictures/bas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4267200" cy="3200400"/>
          </a:xfrm>
          <a:prstGeom prst="rect">
            <a:avLst/>
          </a:prstGeom>
          <a:noFill/>
        </p:spPr>
      </p:pic>
      <p:pic>
        <p:nvPicPr>
          <p:cNvPr id="8198" name="Picture 6" descr="http://www.answersincreation.org/curriculum/geology/images/Obsidia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733800"/>
            <a:ext cx="2955925" cy="2955925"/>
          </a:xfrm>
          <a:prstGeom prst="rect">
            <a:avLst/>
          </a:prstGeom>
          <a:noFill/>
        </p:spPr>
      </p:pic>
      <p:pic>
        <p:nvPicPr>
          <p:cNvPr id="8200" name="Picture 8" descr="http://www.indiana.edu/~geol116/week3/po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733800"/>
            <a:ext cx="4419600" cy="289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composition deals with the chemical make-up of the rock. Silicates are the most common minerals on earth.</a:t>
            </a:r>
          </a:p>
          <a:p>
            <a:pPr lvl="3">
              <a:buNone/>
            </a:pPr>
            <a:r>
              <a:rPr lang="en-US" dirty="0" smtClean="0"/>
              <a:t>How much silica does a rock have????</a:t>
            </a:r>
          </a:p>
          <a:p>
            <a:pPr lvl="1"/>
            <a:r>
              <a:rPr lang="en-US" b="1" dirty="0" err="1" smtClean="0"/>
              <a:t>Felsic</a:t>
            </a:r>
            <a:r>
              <a:rPr lang="en-US" dirty="0" smtClean="0"/>
              <a:t> (light)- rock made up mostly of silicates </a:t>
            </a:r>
          </a:p>
          <a:p>
            <a:pPr lvl="2"/>
            <a:r>
              <a:rPr lang="en-US" dirty="0" smtClean="0"/>
              <a:t>over 65% silica</a:t>
            </a:r>
          </a:p>
          <a:p>
            <a:pPr lvl="1"/>
            <a:r>
              <a:rPr lang="en-US" b="1" dirty="0" smtClean="0"/>
              <a:t>Andesitic</a:t>
            </a:r>
            <a:r>
              <a:rPr lang="en-US" dirty="0" smtClean="0"/>
              <a:t> (medium)- rock that is half dark/light</a:t>
            </a:r>
          </a:p>
          <a:p>
            <a:pPr lvl="2"/>
            <a:r>
              <a:rPr lang="en-US" dirty="0" smtClean="0"/>
              <a:t>between 55-65% silica</a:t>
            </a:r>
          </a:p>
          <a:p>
            <a:pPr lvl="1"/>
            <a:r>
              <a:rPr lang="en-US" b="1" dirty="0" smtClean="0"/>
              <a:t>Mafic </a:t>
            </a:r>
            <a:r>
              <a:rPr lang="en-US" dirty="0" smtClean="0"/>
              <a:t>(dark)- rock that is rich in Fe and Mg</a:t>
            </a:r>
          </a:p>
          <a:p>
            <a:pPr lvl="2"/>
            <a:r>
              <a:rPr lang="en-US" dirty="0" smtClean="0"/>
              <a:t>Between 45-55% silica</a:t>
            </a:r>
          </a:p>
          <a:p>
            <a:pPr lvl="1"/>
            <a:r>
              <a:rPr lang="en-US" b="1" dirty="0" err="1" smtClean="0"/>
              <a:t>Ultramafic</a:t>
            </a:r>
            <a:r>
              <a:rPr lang="en-US" dirty="0" smtClean="0"/>
              <a:t>- rocks rich in Fe and Mg</a:t>
            </a:r>
          </a:p>
          <a:p>
            <a:pPr lvl="2"/>
            <a:r>
              <a:rPr lang="en-US" dirty="0" smtClean="0"/>
              <a:t>Under 45% silica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beg.utexas.edu/mainweb/publications/graphics/granite-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0400" cy="3352800"/>
          </a:xfrm>
          <a:prstGeom prst="rect">
            <a:avLst/>
          </a:prstGeom>
          <a:noFill/>
        </p:spPr>
      </p:pic>
      <p:pic>
        <p:nvPicPr>
          <p:cNvPr id="20484" name="Picture 4" descr="http://itc.gsw.edu/faculty/tweiland/bas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486150"/>
          </a:xfrm>
          <a:prstGeom prst="rect">
            <a:avLst/>
          </a:prstGeom>
          <a:noFill/>
        </p:spPr>
      </p:pic>
      <p:pic>
        <p:nvPicPr>
          <p:cNvPr id="20486" name="Picture 6" descr="http://www.pitt.edu/~cejones/GeoImages/2IgneousRocks/IgneousCompositions/5Andesite/AndesiteHblPlagPor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352800"/>
            <a:ext cx="4465821" cy="3352800"/>
          </a:xfrm>
          <a:prstGeom prst="rect">
            <a:avLst/>
          </a:prstGeom>
          <a:noFill/>
        </p:spPr>
      </p:pic>
      <p:pic>
        <p:nvPicPr>
          <p:cNvPr id="20488" name="Picture 8" descr="http://mineralsciences.si.edu/_img/rock_ore/ultramafic_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52800"/>
            <a:ext cx="4648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2940</TotalTime>
  <Words>252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Wingdings 2</vt:lpstr>
      <vt:lpstr>Technic</vt:lpstr>
      <vt:lpstr>Igneous Rocks</vt:lpstr>
      <vt:lpstr>Forming Igneous Rocks</vt:lpstr>
      <vt:lpstr>Magma vs. Lava</vt:lpstr>
      <vt:lpstr>Intrusive vs. Extrusive</vt:lpstr>
      <vt:lpstr>Intrusive vs. Extrusive</vt:lpstr>
      <vt:lpstr>Texture</vt:lpstr>
      <vt:lpstr>PowerPoint Presentation</vt:lpstr>
      <vt:lpstr>Composition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Igneous Rocks</dc:title>
  <dc:creator>wcpss</dc:creator>
  <cp:lastModifiedBy>Lydia Paulk</cp:lastModifiedBy>
  <cp:revision>154</cp:revision>
  <dcterms:created xsi:type="dcterms:W3CDTF">2010-09-20T13:55:33Z</dcterms:created>
  <dcterms:modified xsi:type="dcterms:W3CDTF">2016-01-11T21:49:57Z</dcterms:modified>
</cp:coreProperties>
</file>