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 varScale="1">
        <p:scale>
          <a:sx n="66" d="100"/>
          <a:sy n="66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B2FA-D440-4B11-BF56-7554C915850B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D5616-D533-4436-9388-57CB5D4D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4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7F062E-C7AA-4A0E-A5BE-F785798FECD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9346EC-438A-4F2B-8E10-8763BB8A4A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on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25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water?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living things need water</a:t>
            </a:r>
          </a:p>
          <a:p>
            <a:r>
              <a:rPr lang="en-US" dirty="0" smtClean="0"/>
              <a:t>Human uses include:</a:t>
            </a:r>
          </a:p>
          <a:p>
            <a:pPr lvl="1"/>
            <a:r>
              <a:rPr lang="en-US" dirty="0" smtClean="0"/>
              <a:t>Drinking water</a:t>
            </a:r>
          </a:p>
          <a:p>
            <a:pPr lvl="1"/>
            <a:r>
              <a:rPr lang="en-US" dirty="0" smtClean="0"/>
              <a:t>Recreation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Hydroelectric Energy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143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3337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592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distribution of water on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434840"/>
          </a:xfrm>
        </p:spPr>
        <p:txBody>
          <a:bodyPr/>
          <a:lstStyle/>
          <a:p>
            <a:r>
              <a:rPr lang="en-US" dirty="0" smtClean="0"/>
              <a:t>Most of Earth’s water is salt water—96.5%</a:t>
            </a:r>
          </a:p>
          <a:p>
            <a:r>
              <a:rPr lang="en-US" dirty="0" smtClean="0"/>
              <a:t>Only 2.5% is fresh water.</a:t>
            </a:r>
            <a:endParaRPr lang="en-US" dirty="0"/>
          </a:p>
        </p:txBody>
      </p:sp>
      <p:pic>
        <p:nvPicPr>
          <p:cNvPr id="7170" name="Picture 2" descr="http://water.usgs.gov/edu/pictures/watercyclekids/earth-water-distribution-kids-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72377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583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Earth’s fresh water divided?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495800" cy="4525963"/>
          </a:xfrm>
        </p:spPr>
        <p:txBody>
          <a:bodyPr/>
          <a:lstStyle/>
          <a:p>
            <a:r>
              <a:rPr lang="en-US" dirty="0" smtClean="0"/>
              <a:t>Most fresh water on Earth is found as ice – 68.7%</a:t>
            </a:r>
          </a:p>
          <a:p>
            <a:r>
              <a:rPr lang="en-US" dirty="0" smtClean="0"/>
              <a:t>Groundwater  - 30.1%</a:t>
            </a:r>
          </a:p>
          <a:p>
            <a:r>
              <a:rPr lang="en-US" dirty="0" smtClean="0"/>
              <a:t>Lakes – 0.26%</a:t>
            </a:r>
          </a:p>
          <a:p>
            <a:r>
              <a:rPr lang="en-US" dirty="0" smtClean="0"/>
              <a:t>Rivers – 0.006%</a:t>
            </a:r>
          </a:p>
          <a:p>
            <a:r>
              <a:rPr lang="en-US" dirty="0" smtClean="0"/>
              <a:t>Water vapor – 0.04%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23150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6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water move on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34840"/>
          </a:xfrm>
        </p:spPr>
        <p:txBody>
          <a:bodyPr/>
          <a:lstStyle/>
          <a:p>
            <a:r>
              <a:rPr lang="en-US" dirty="0" smtClean="0"/>
              <a:t>Water moves on Earth through the continuous process of the </a:t>
            </a:r>
            <a:r>
              <a:rPr lang="en-US" b="1" dirty="0" smtClean="0"/>
              <a:t>water cycle.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434840"/>
          </a:xfrm>
        </p:spPr>
        <p:txBody>
          <a:bodyPr/>
          <a:lstStyle/>
          <a:p>
            <a:r>
              <a:rPr lang="en-US" b="1" dirty="0" smtClean="0"/>
              <a:t>Water Cycle </a:t>
            </a:r>
            <a:r>
              <a:rPr lang="en-US" dirty="0" smtClean="0"/>
              <a:t>– the circulation of Earth’s water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43756"/>
            <a:ext cx="5486400" cy="371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045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Evaporation/ Transpiration </a:t>
            </a:r>
            <a:br>
              <a:rPr lang="en-US" dirty="0" smtClean="0"/>
            </a:br>
            <a:r>
              <a:rPr lang="en-US" dirty="0" smtClean="0"/>
              <a:t>(liquid </a:t>
            </a:r>
            <a:r>
              <a:rPr lang="en-US" dirty="0" smtClean="0">
                <a:sym typeface="Wingdings" pitchFamily="2" charset="2"/>
              </a:rPr>
              <a:t> gas)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Evaporation: water from bodies of water is turned to vapor and rises into the atmosphere</a:t>
            </a:r>
          </a:p>
          <a:p>
            <a:pPr eaLnBrk="1" hangingPunct="1"/>
            <a:r>
              <a:rPr lang="en-US" dirty="0" smtClean="0"/>
              <a:t>Transpiration: water from plants is turned into water vapor &amp; rises into the atmosphere</a:t>
            </a:r>
          </a:p>
        </p:txBody>
      </p:sp>
      <p:pic>
        <p:nvPicPr>
          <p:cNvPr id="4100" name="Picture 6" descr="http://library.thinkquest.org/C0126220/environment/photo/evapor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913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ater.me.vccs.edu/courses/SCT112/transpir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3810000"/>
            <a:ext cx="39814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paulk\Local Settings\Temporary Internet Files\Content.IE5\6ASH0DXQ\MP9004011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4876800" cy="3657600"/>
          </a:xfrm>
          <a:prstGeom prst="rect">
            <a:avLst/>
          </a:prstGeo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Condensation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Gas </a:t>
            </a:r>
            <a:r>
              <a:rPr lang="en-US" dirty="0" smtClean="0">
                <a:sym typeface="Wingdings" pitchFamily="2" charset="2"/>
              </a:rPr>
              <a:t> liquid.  </a:t>
            </a:r>
            <a:r>
              <a:rPr lang="en-US" dirty="0" smtClean="0"/>
              <a:t>Where warm and cold air collide and form water droplets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Precipitation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Water droplets in the clouds become too heavy and begin to fall in the form of precipitation (snow, rain, sleet, hail) </a:t>
            </a:r>
          </a:p>
          <a:p>
            <a:r>
              <a:rPr lang="en-US" b="1" dirty="0" smtClean="0"/>
              <a:t>A decrease in precipitation decreases the amount of infiltration of water into the ground</a:t>
            </a:r>
          </a:p>
          <a:p>
            <a:r>
              <a:rPr lang="en-US" b="1" dirty="0" smtClean="0"/>
              <a:t>Infiltration</a:t>
            </a:r>
            <a:r>
              <a:rPr lang="en-US" dirty="0" smtClean="0"/>
              <a:t> – process by which water on the ground surface enters the </a:t>
            </a:r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Infiltration recharges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groundwater supplies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http://www.fondriest.com/news/wp-content/uploads/2013/06/precip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1828800"/>
          </a:xfrm>
          <a:prstGeom prst="rect">
            <a:avLst/>
          </a:prstGeom>
          <a:noFill/>
        </p:spPr>
      </p:pic>
      <p:pic>
        <p:nvPicPr>
          <p:cNvPr id="2052" name="Picture 4" descr="http://stream2.cma.gov.cn/pub/comet/Environment/watershed/comet/broadcastmet/watershed/media/graphics/unit_5/rainfall_infil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286651"/>
            <a:ext cx="4572000" cy="257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Groundwater Flow and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34840"/>
          </a:xfrm>
        </p:spPr>
        <p:txBody>
          <a:bodyPr>
            <a:normAutofit/>
          </a:bodyPr>
          <a:lstStyle/>
          <a:p>
            <a:r>
              <a:rPr lang="en-US" smtClean="0"/>
              <a:t>Vast amounts </a:t>
            </a:r>
            <a:r>
              <a:rPr lang="en-US" dirty="0" smtClean="0"/>
              <a:t>of water are unseen underground.</a:t>
            </a:r>
          </a:p>
          <a:p>
            <a:r>
              <a:rPr lang="en-US" dirty="0" smtClean="0"/>
              <a:t>This water can move through the water cycle several ways: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34840"/>
          </a:xfrm>
        </p:spPr>
        <p:txBody>
          <a:bodyPr>
            <a:normAutofit/>
          </a:bodyPr>
          <a:lstStyle/>
          <a:p>
            <a:pPr marL="484632" indent="-457200">
              <a:buFont typeface="+mj-lt"/>
              <a:buAutoNum type="arabicPeriod"/>
            </a:pPr>
            <a:r>
              <a:rPr lang="en-US" dirty="0" smtClean="0"/>
              <a:t>Transpiration by plants</a:t>
            </a:r>
          </a:p>
          <a:p>
            <a:pPr marL="484632" indent="-457200">
              <a:buFont typeface="+mj-lt"/>
              <a:buAutoNum type="arabicPeriod"/>
            </a:pPr>
            <a:r>
              <a:rPr lang="en-US" dirty="0" smtClean="0"/>
              <a:t>Move into surface water like streams</a:t>
            </a:r>
          </a:p>
          <a:p>
            <a:pPr marL="484632" indent="-457200">
              <a:buFont typeface="+mj-lt"/>
              <a:buAutoNum type="arabicPeriod"/>
            </a:pPr>
            <a:r>
              <a:rPr lang="en-US" dirty="0" smtClean="0"/>
              <a:t>Move or storage in the ground</a:t>
            </a:r>
          </a:p>
          <a:p>
            <a:endParaRPr lang="en-US" dirty="0"/>
          </a:p>
        </p:txBody>
      </p:sp>
      <p:pic>
        <p:nvPicPr>
          <p:cNvPr id="2050" name="Picture 2" descr="Diagram showing how precipitation water soaks into the ground and, depending of the layers of rock below ground, can take from days to millennia to get back into surface wate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6858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254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Water on Earth</vt:lpstr>
      <vt:lpstr>Who needs water?</vt:lpstr>
      <vt:lpstr>What is the distribution of water on Earth?</vt:lpstr>
      <vt:lpstr>How is Earth’s fresh water divided?</vt:lpstr>
      <vt:lpstr>How does water move on Earth?</vt:lpstr>
      <vt:lpstr>Evaporation/ Transpiration  (liquid  gas)</vt:lpstr>
      <vt:lpstr>Condensation</vt:lpstr>
      <vt:lpstr>Precipitation</vt:lpstr>
      <vt:lpstr>Groundwater Flow and Discharge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on Earth</dc:title>
  <dc:creator>Lori</dc:creator>
  <cp:lastModifiedBy>LPaulk</cp:lastModifiedBy>
  <cp:revision>26</cp:revision>
  <dcterms:created xsi:type="dcterms:W3CDTF">2011-11-27T22:23:08Z</dcterms:created>
  <dcterms:modified xsi:type="dcterms:W3CDTF">2015-03-25T17:16:05Z</dcterms:modified>
</cp:coreProperties>
</file>