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8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fld id="{82B1E001-B0EF-4C07-915F-A9A610B4A7FD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fld id="{35E35251-7EE8-403D-9558-039E7009B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5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http://pinoycad.net/wp-content/uploads/2009/02/question_mark3-285x300.jpg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3863D2-9DF5-444A-98EE-1D56F4B625F6}" type="slidenum">
              <a:rPr lang="en-US" smtClean="0">
                <a:ea typeface="ＭＳ Ｐゴシック" pitchFamily="1" charset="-128"/>
              </a:rPr>
              <a:pPr/>
              <a:t>2</a:t>
            </a:fld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54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http://www.byui.edu/Geology/images/Columnar%20jointing,%20Washington,%20Utah,%202005-2.jpg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ECE4EC-B6C8-429A-AD0B-1D905A784ECF}" type="slidenum">
              <a:rPr lang="en-US" smtClean="0">
                <a:ea typeface="ＭＳ Ｐゴシック" pitchFamily="1" charset="-128"/>
              </a:rPr>
              <a:pPr/>
              <a:t>4</a:t>
            </a:fld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61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http://img.webring.com/r/s/skywarnspottersa/logo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http://i.cnn.net/cnn/.element/img/1.0/weather/cnn/namerica_forecast.jpg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5E2FFA-BE0A-4098-B08C-2A7300DCB13A}" type="slidenum">
              <a:rPr lang="en-US" smtClean="0">
                <a:ea typeface="ＭＳ Ｐゴシック" pitchFamily="1" charset="-128"/>
              </a:rPr>
              <a:pPr/>
              <a:t>8</a:t>
            </a:fld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96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http://www.astronomy-blog.com/images/blogs/9-2006/solar-flare-6110.jpg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http://www.nasa.gov/images/content/52238main_MM_image_feature_89_jw4.jpg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98149-7FB8-4A66-8EEB-2B9C9E09AF60}" type="slidenum">
              <a:rPr lang="en-US" smtClean="0">
                <a:ea typeface="ＭＳ Ｐゴシック" pitchFamily="1" charset="-128"/>
              </a:rPr>
              <a:pPr/>
              <a:t>11</a:t>
            </a:fld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71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http://www.animationbuddy.com/Animation/Geography_and_History/Planet_Earth/earth.gif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BEC051-9D52-4BC5-BCBC-548C6CE7CF1A}" type="slidenum">
              <a:rPr lang="en-US" smtClean="0">
                <a:ea typeface="ＭＳ Ｐゴシック" pitchFamily="1" charset="-128"/>
              </a:rPr>
              <a:pPr/>
              <a:t>15</a:t>
            </a:fld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0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29863AEC-EC95-405D-BAA4-E7D7D967D1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8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9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45091-0C8F-418F-A7B7-0A4D31313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81FF2-053F-44D0-A821-731E601EE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BE4D301E-06CB-43E8-9AE5-5036E62CF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AFA63-7CFC-470A-8A91-E33AF49105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3A796-8CA2-45A1-93F9-D99710B99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F2029-7C27-40FB-9F0C-44F558D816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67CF3-FBF6-45CF-999D-464A090853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6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55815-3951-4634-93FC-5509E01D4A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7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7E70E-BBFF-4CA4-9195-7688C85395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3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0155A-2E09-4B85-B3B1-C633A934B9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8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eenhorz.info/coloring%20book/plog-content/images/stock-photos-and-cliparts/animated-animal-apple-arrow-clipart/apple-clipart-food_001.gi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 to Earth and Environmental Science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US" dirty="0" smtClean="0"/>
              <a:t>What is Earth/Environmental Science?</a:t>
            </a:r>
          </a:p>
          <a:p>
            <a:pPr eaLnBrk="1" hangingPunct="1">
              <a:buFont typeface="Wingdings" pitchFamily="1" charset="2"/>
              <a:buNone/>
              <a:defRPr/>
            </a:pPr>
            <a:r>
              <a:rPr lang="en-US" dirty="0" smtClean="0"/>
              <a:t>The Study of the Earth and the universe around it.</a:t>
            </a:r>
          </a:p>
        </p:txBody>
      </p:sp>
    </p:spTree>
    <p:extLst>
      <p:ext uri="{BB962C8B-B14F-4D97-AF65-F5344CB8AC3E}">
        <p14:creationId xmlns:p14="http://schemas.microsoft.com/office/powerpoint/2010/main" val="18072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5" descr="http://sourceoforigin.com/files/2010/10/biosph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806" y="4038600"/>
            <a:ext cx="31003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Ecology - 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76400"/>
            <a:ext cx="7429499" cy="354171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Includes all life on Earth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Extends from the ocean floor into the atmosphere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Encompasses all other spheres</a:t>
            </a:r>
          </a:p>
        </p:txBody>
      </p:sp>
    </p:spTree>
    <p:extLst>
      <p:ext uri="{BB962C8B-B14F-4D97-AF65-F5344CB8AC3E}">
        <p14:creationId xmlns:p14="http://schemas.microsoft.com/office/powerpoint/2010/main" val="39219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7" descr="http://www.astronomy-blog.com/images/blogs/9-2006/solar-flare-6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931" y="3200400"/>
            <a:ext cx="322285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http://www.nasa.gov/images/content/52238main_MM_image_feature_89_jw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004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universe beyond the Earth---Astronomy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82000" cy="4191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Origin, motion, and planets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Use earth-based /space-based telescopes</a:t>
            </a:r>
          </a:p>
        </p:txBody>
      </p:sp>
    </p:spTree>
    <p:extLst>
      <p:ext uri="{BB962C8B-B14F-4D97-AF65-F5344CB8AC3E}">
        <p14:creationId xmlns:p14="http://schemas.microsoft.com/office/powerpoint/2010/main" val="1896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http://www.physics.sjsu.edu/becker/physics51/images/28_03_Earth_magnetic_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3581400" cy="340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The Earth is magnetic!  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Core composed mostly of </a:t>
            </a:r>
            <a:r>
              <a:rPr lang="en-US" dirty="0" smtClean="0"/>
              <a:t>iron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magnetic field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Magnetic field protects us from the harmful rays of the sun.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1" descr="http://www.clipart-fr.com/en/data/clipart/trees/tree_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734" y="3255962"/>
            <a:ext cx="3336265" cy="337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The Earth has gravity!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Gravity holds us on the Earth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It holds on to the atmosphere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It gives us weight.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9" descr="Stock photos and cliparts &gt; Animated Animal Apple Arrow clipart &gt; APPLE CLIPART FOOD_001.GIF">
            <a:hlinkClick r:id="rId3" tooltip="Apple clipart food_001.gif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876800"/>
            <a:ext cx="43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1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3815 L 0.00104 0.172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should I study Earth Science?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Understand how natural forces shape our environment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Forecast daily weather and potential disasters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Teach wise use of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3581400"/>
            <a:ext cx="3256358" cy="30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11" descr="http://www.animationbuddy.com/Animation/Geography_and_History/Planet_Earth/eart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038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How does Earth Science relate to other sciences?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Ecology = link between ES and Biology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Relationship between living things and their environment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Ecosystem = community of organisms and their environment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EX. Biosphere, tropical rainforest</a:t>
            </a:r>
          </a:p>
        </p:txBody>
      </p:sp>
      <p:sp>
        <p:nvSpPr>
          <p:cNvPr id="20484" name="AutoShape 7" descr="http://lihleexecutives.com/images/Earth_Animation.gif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AutoShape 9" descr="http://lihleexecutives.com/images/Earth_Animation.gif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True or False??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81200" y="1225550"/>
            <a:ext cx="63277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/>
              <a:t>There are 3 branches of Earth Science.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False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Geology is the study of the solid earth.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True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Meteorology is the study of the universe beyond the earth.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False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The Earth is not magnetic.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False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The Biosphere contains some, but not all, life on Earth.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False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71% of the Earth’s surface is covered by water.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True</a:t>
            </a:r>
          </a:p>
          <a:p>
            <a:pPr marL="457200" indent="-457200">
              <a:buFont typeface="Arial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major areas of study are covered in Earth and Environmental  Science?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eaLnBrk="1" hangingPunct="1">
              <a:buFont typeface="Wingdings" pitchFamily="96" charset="2"/>
              <a:buNone/>
              <a:defRPr/>
            </a:pPr>
            <a:endParaRPr lang="en-US" dirty="0" smtClean="0"/>
          </a:p>
        </p:txBody>
      </p:sp>
      <p:pic>
        <p:nvPicPr>
          <p:cNvPr id="3076" name="Picture 5" descr="http://pinoycad.net/wp-content/uploads/2009/02/question_mark3-28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4267200" cy="44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5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 major branches of earth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Geology – Lithosphere</a:t>
            </a:r>
          </a:p>
          <a:p>
            <a:pPr>
              <a:defRPr/>
            </a:pPr>
            <a:r>
              <a:rPr lang="en-US" dirty="0" smtClean="0"/>
              <a:t>2. Hydrology – Hydrosphere</a:t>
            </a:r>
          </a:p>
          <a:p>
            <a:pPr>
              <a:defRPr/>
            </a:pPr>
            <a:r>
              <a:rPr lang="en-US" dirty="0" smtClean="0"/>
              <a:t>3. Meteorology – Atmosphere</a:t>
            </a:r>
          </a:p>
          <a:p>
            <a:pPr>
              <a:defRPr/>
            </a:pPr>
            <a:r>
              <a:rPr lang="en-US" dirty="0" smtClean="0"/>
              <a:t>4. Ecology – Biosphere</a:t>
            </a:r>
          </a:p>
          <a:p>
            <a:pPr>
              <a:defRPr/>
            </a:pPr>
            <a:r>
              <a:rPr lang="en-US" dirty="0" smtClean="0"/>
              <a:t>5. Astronomy – Celestial 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7" descr="http://pubs.usgs.gov/gip/fossils/fig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3154970"/>
            <a:ext cx="3472659" cy="349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http://www.byui.edu/Geology/images/Columnar%20jointing,%20Washington,%20Utah,%202005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627" y="3154970"/>
            <a:ext cx="4556373" cy="341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Geology-Lithosphere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Study of the origin and structure of the solid earth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Resources and human impact on them</a:t>
            </a:r>
          </a:p>
        </p:txBody>
      </p:sp>
    </p:spTree>
    <p:extLst>
      <p:ext uri="{BB962C8B-B14F-4D97-AF65-F5344CB8AC3E}">
        <p14:creationId xmlns:p14="http://schemas.microsoft.com/office/powerpoint/2010/main" val="25129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Divided into crust, mantle and core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5" descr="http://www.uvm.edu/~inquiryb/webquest/fa05/lkenney/ear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802" y="2097088"/>
            <a:ext cx="5643797" cy="395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5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http://upload.wikimedia.org/wikipedia/commons/8/8c/World_Ocean_Current.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314" y="2471057"/>
            <a:ext cx="7554686" cy="377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Hydrology – Hydrosphere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Study of the oceans, rivers, and groundwater and human impact on them</a:t>
            </a:r>
          </a:p>
        </p:txBody>
      </p:sp>
    </p:spTree>
    <p:extLst>
      <p:ext uri="{BB962C8B-B14F-4D97-AF65-F5344CB8AC3E}">
        <p14:creationId xmlns:p14="http://schemas.microsoft.com/office/powerpoint/2010/main" val="37211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71% of Earth’s surface is covered by water.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96.5% is salt water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3.5% is fresh water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Water cycle</a:t>
            </a:r>
          </a:p>
          <a:p>
            <a:pPr>
              <a:buFont typeface="Wingdings" pitchFamily="1" charset="2"/>
              <a:buNone/>
              <a:defRPr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68267" y="2382043"/>
            <a:ext cx="3178175" cy="3276600"/>
            <a:chOff x="5334000" y="2667000"/>
            <a:chExt cx="3178175" cy="3276600"/>
          </a:xfrm>
        </p:grpSpPr>
        <p:pic>
          <p:nvPicPr>
            <p:cNvPr id="14" name="Picture 11" descr="http://www.clker.com/cliparts/a/c/e/e/11971226461837926102lagartoflojo_Water_Drop.svg.h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3429000"/>
              <a:ext cx="1730375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http://www.clker.com/cliparts/a/c/e/e/11971226461837926102lagartoflojo_Water_Drop.svg.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2667000"/>
              <a:ext cx="990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http://www.clker.com/cliparts/a/c/e/e/11971226461837926102lagartoflojo_Water_Drop.svg.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4343400"/>
              <a:ext cx="990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928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9" descr="http://i.cnn.net/cnn/.element/img/1.0/weather/cnn/namerica_forec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25619"/>
            <a:ext cx="38100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http://img.webring.com/r/s/skywarnspottersa/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25619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2319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Meteorology- Atmosphere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Study the variations in atmospheric conditions that produce weather.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Use technology to forecast weather events.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4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 descr="http://www.asc-csa.gc.ca/images/atmosphere-cou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7432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Provides the air we breathe and protects us from the sun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Contains mostly nitrogen and oxygen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175</TotalTime>
  <Words>418</Words>
  <Application>Microsoft Office PowerPoint</Application>
  <PresentationFormat>On-screen Show (4:3)</PresentationFormat>
  <Paragraphs>76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Trebuchet MS</vt:lpstr>
      <vt:lpstr>Tw Cen MT</vt:lpstr>
      <vt:lpstr>Wingdings</vt:lpstr>
      <vt:lpstr>Circuit</vt:lpstr>
      <vt:lpstr>Intro to Earth and Environmental Science</vt:lpstr>
      <vt:lpstr>What major areas of study are covered in Earth and Environmental  Science?</vt:lpstr>
      <vt:lpstr>5 major branches of earth science</vt:lpstr>
      <vt:lpstr>Geology-Lithosphere</vt:lpstr>
      <vt:lpstr>Divided into crust, mantle and core </vt:lpstr>
      <vt:lpstr>Hydrology – Hydrosphere</vt:lpstr>
      <vt:lpstr>Earth’s Water</vt:lpstr>
      <vt:lpstr>Meteorology- Atmosphere</vt:lpstr>
      <vt:lpstr>PowerPoint Presentation</vt:lpstr>
      <vt:lpstr>Ecology - Biosphere</vt:lpstr>
      <vt:lpstr>The universe beyond the Earth---Astronomy</vt:lpstr>
      <vt:lpstr>Properties</vt:lpstr>
      <vt:lpstr>Properties</vt:lpstr>
      <vt:lpstr>Why should I study Earth Science?</vt:lpstr>
      <vt:lpstr>How does Earth Science relate to other sciences?</vt:lpstr>
      <vt:lpstr>True or False??</vt:lpstr>
    </vt:vector>
  </TitlesOfParts>
  <Company>Marsha  Anderson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Earth Science</dc:title>
  <dc:creator>Marsha  Anderson</dc:creator>
  <cp:lastModifiedBy>Lydia Paulk</cp:lastModifiedBy>
  <cp:revision>24</cp:revision>
  <dcterms:created xsi:type="dcterms:W3CDTF">2010-01-22T02:03:25Z</dcterms:created>
  <dcterms:modified xsi:type="dcterms:W3CDTF">2016-01-19T15:55:21Z</dcterms:modified>
</cp:coreProperties>
</file>