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63" r:id="rId6"/>
    <p:sldId id="297" r:id="rId7"/>
    <p:sldId id="270" r:id="rId8"/>
    <p:sldId id="271" r:id="rId9"/>
    <p:sldId id="294" r:id="rId10"/>
    <p:sldId id="291" r:id="rId11"/>
    <p:sldId id="265" r:id="rId12"/>
    <p:sldId id="296" r:id="rId13"/>
    <p:sldId id="292" r:id="rId14"/>
    <p:sldId id="293" r:id="rId15"/>
    <p:sldId id="29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3" autoAdjust="0"/>
    <p:restoredTop sz="86441" autoAdjust="0"/>
  </p:normalViewPr>
  <p:slideViewPr>
    <p:cSldViewPr>
      <p:cViewPr varScale="1">
        <p:scale>
          <a:sx n="64" d="100"/>
          <a:sy n="64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70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CEE3-856C-44BD-BEDD-86A66D529F98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CFEF-9E9C-487C-809E-16BE27937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CFEF-9E9C-487C-809E-16BE27937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CFEF-9E9C-487C-809E-16BE27937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CFEF-9E9C-487C-809E-16BE27937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0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063F-243E-4D3D-8B6A-D1ADAABC55BF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828A-4C61-42E6-A7BB-5D11EB5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2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wykurier.com/toys/gravity/gravit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V6aQbnHSR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Origin of the Galaxy and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Doppler Effect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in wavelength of a wave from a source as it moves away from or toward an object.</a:t>
            </a:r>
          </a:p>
          <a:p>
            <a:pPr eaLnBrk="1" hangingPunct="1"/>
            <a:r>
              <a:rPr lang="en-US" smtClean="0"/>
              <a:t>When a light source is moving toward the observer, the wavelengths shorten.</a:t>
            </a:r>
          </a:p>
          <a:p>
            <a:pPr eaLnBrk="1" hangingPunct="1"/>
            <a:r>
              <a:rPr lang="en-US" smtClean="0"/>
              <a:t>When a light source moves away from the observer, the wavelengths lengthen.</a:t>
            </a:r>
          </a:p>
          <a:p>
            <a:pPr eaLnBrk="1" hangingPunct="1">
              <a:buFont typeface="Wingdings 2" pitchFamily="1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nebular theory?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201469"/>
            <a:ext cx="8382000" cy="483209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charset="0"/>
                <a:cs typeface="Arial" charset="0"/>
              </a:rPr>
              <a:t>Nebular theory 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the theory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systems were formed. It is the most widely accepted scientific explanation of how stars came to emerge from the cosmos.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charset="0"/>
                <a:cs typeface="Arial" charset="0"/>
              </a:rPr>
              <a:t>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aseous clouds—nebulae, which slowly rotate, gradually collapse and flatten due to gravity and eventually form stars and planets.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cs typeface="Arial" charset="0"/>
                <a:hlinkClick r:id="rId2"/>
              </a:rPr>
              <a:t>http://www.nowykurier.com/toys/gravity/gravity.html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91025"/>
            <a:ext cx="8077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Solar systems </a:t>
            </a:r>
            <a:r>
              <a:rPr lang="en-US" dirty="0" smtClean="0"/>
              <a:t>start </a:t>
            </a:r>
            <a:r>
              <a:rPr lang="en-US" dirty="0" smtClean="0"/>
              <a:t>as clouds of gas and dust called nebulae</a:t>
            </a:r>
          </a:p>
          <a:p>
            <a:r>
              <a:rPr lang="en-US" dirty="0" smtClean="0"/>
              <a:t>Gravity and Centrifugal Rotation compress dust into objects (stars, moons, planets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world-mysteries.com/wp-content/uploads/2011/09/spiralmotion_solar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90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Earth revolves around the Sun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209800"/>
            <a:ext cx="9124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715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solar system revolves around galactic center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cienceblogs.com/startswithabang/files/2011/07/R9800255-Expanding_universe_computer_artwork-SPL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981" r="6981"/>
          <a:stretch>
            <a:fillRect/>
          </a:stretch>
        </p:blipFill>
        <p:spPr bwMode="auto">
          <a:xfrm>
            <a:off x="1219200" y="1600200"/>
            <a:ext cx="6766455" cy="4770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Galaxies move away from each other in an expanding universe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the Solar System, Galaxy, and Universe?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52233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Basically </a:t>
            </a:r>
            <a:r>
              <a:rPr lang="en-US" b="1" smtClean="0"/>
              <a:t>SIZE </a:t>
            </a:r>
            <a:r>
              <a:rPr lang="en-US" smtClean="0"/>
              <a:t>is </a:t>
            </a:r>
            <a:r>
              <a:rPr lang="en-US" dirty="0"/>
              <a:t>the </a:t>
            </a:r>
            <a:r>
              <a:rPr lang="en-US"/>
              <a:t>biggest </a:t>
            </a:r>
            <a:r>
              <a:rPr lang="en-US" smtClean="0"/>
              <a:t>distinction. </a:t>
            </a:r>
            <a:endParaRPr lang="en-US" dirty="0" smtClean="0"/>
          </a:p>
          <a:p>
            <a:pPr lvl="1"/>
            <a:r>
              <a:rPr lang="en-US" dirty="0"/>
              <a:t>We live on planet Earth which is part of our local Solar System. </a:t>
            </a:r>
          </a:p>
          <a:p>
            <a:pPr lvl="1"/>
            <a:r>
              <a:rPr lang="en-US" dirty="0"/>
              <a:t>Our Solar System includes the Sun and everything that orbits the Sun. </a:t>
            </a:r>
          </a:p>
          <a:p>
            <a:pPr lvl="1"/>
            <a:r>
              <a:rPr lang="en-US" dirty="0"/>
              <a:t>Our Sun, is just one Star in the Milky Way Galaxy. </a:t>
            </a:r>
          </a:p>
          <a:p>
            <a:pPr lvl="1"/>
            <a:r>
              <a:rPr lang="en-US" dirty="0"/>
              <a:t>The Milky Way Galaxy is just one Galaxy in the Universe.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55536"/>
            <a:ext cx="32004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The Greeks had a geocentric view—they thought the Earth was a sphere that stayed motionless  at the center of the universe.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6199672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http://countinfinity.blogspot.com/2010/09/ptolemys-theory.html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96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25084"/>
            <a:ext cx="4324350" cy="27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250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Aristarchus was the first Greek to believe in the heliocentric model—that the Earth and other planets orbit the sun.</a:t>
            </a:r>
          </a:p>
          <a:p>
            <a:r>
              <a:rPr lang="en-US" dirty="0" smtClean="0"/>
              <a:t>Modern </a:t>
            </a:r>
            <a:r>
              <a:rPr lang="en-US" sz="3600" dirty="0" smtClean="0"/>
              <a:t>astronomy started with </a:t>
            </a:r>
            <a:r>
              <a:rPr lang="en-US" sz="3600" dirty="0" err="1" smtClean="0"/>
              <a:t>Nicolaus</a:t>
            </a:r>
            <a:r>
              <a:rPr lang="en-US" sz="3600" dirty="0" smtClean="0"/>
              <a:t> </a:t>
            </a:r>
            <a:r>
              <a:rPr lang="en-US" dirty="0" smtClean="0"/>
              <a:t>Copernicus.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67451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http://newswatch.nationalgeographic.com/2010/02/25/element_112_gets_a_planetary_n/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4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heliocentric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Copernicus </a:t>
            </a:r>
            <a:r>
              <a:rPr lang="en-US" sz="3600" dirty="0"/>
              <a:t>proposed a heliocentric view of the solar </a:t>
            </a:r>
            <a:r>
              <a:rPr lang="en-US" sz="3600" dirty="0" smtClean="0"/>
              <a:t>system—to explain the motion of the planets.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9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3810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universe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The current understanding of the how the universe began is described by the Big Bang Theory—it wasn’t big and there wasn’t a bang!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019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http://science.howstuffworks.com/dictionary/astronomy-terms/big-bang-theory1.htm</a:t>
            </a:r>
          </a:p>
        </p:txBody>
      </p:sp>
    </p:spTree>
    <p:extLst>
      <p:ext uri="{BB962C8B-B14F-4D97-AF65-F5344CB8AC3E}">
        <p14:creationId xmlns:p14="http://schemas.microsoft.com/office/powerpoint/2010/main" val="2996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Big Bang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Tube video explaining the big bang theory: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http://www.youtube.com/watch?v=zV6aQbnHSRo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The </a:t>
            </a:r>
            <a:r>
              <a:rPr lang="en-US" sz="3200" dirty="0"/>
              <a:t>theory states:  the universe began from an initial point or singularity which has expanded over billions of years to form the universe as we now know </a:t>
            </a:r>
            <a:r>
              <a:rPr lang="en-US" sz="3200" dirty="0" smtClean="0"/>
              <a:t>it today.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56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happening to the universe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/>
              <a:t>The universe we live in is expanding.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know this because we see galaxies and groups of galaxies steadily moving apart in the universe.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expansion has been </a:t>
            </a:r>
            <a:r>
              <a:rPr lang="en-US" dirty="0" smtClean="0"/>
              <a:t>occurring </a:t>
            </a:r>
            <a:r>
              <a:rPr lang="en-US" dirty="0"/>
              <a:t>since the universe was formed 14 billion years </a:t>
            </a:r>
            <a:r>
              <a:rPr lang="en-US" dirty="0" smtClean="0"/>
              <a:t>ago.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5257800" cy="24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that the stars are moving apart?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Using the Doppler effect.  Stars moving away from an observer appear red.  Stars moving toward an observer appear blue.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ine.gsfc.nasa.gov/docs/teachers/hera/spectroscopy/black_hole/images/intro/doppler_shift_spec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5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492</Words>
  <Application>Microsoft Office PowerPoint</Application>
  <PresentationFormat>On-screen Show (4:3)</PresentationFormat>
  <Paragraphs>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Office Theme</vt:lpstr>
      <vt:lpstr>Astronomy</vt:lpstr>
      <vt:lpstr>History of Astronomy</vt:lpstr>
      <vt:lpstr>More history</vt:lpstr>
      <vt:lpstr>What is a heliocentric system?</vt:lpstr>
      <vt:lpstr>How did the universe begin?</vt:lpstr>
      <vt:lpstr>More on the Big Bang Theory</vt:lpstr>
      <vt:lpstr>What’s happening to the universe now?</vt:lpstr>
      <vt:lpstr>How do we know that the stars are moving apart?</vt:lpstr>
      <vt:lpstr>PowerPoint Presentation</vt:lpstr>
      <vt:lpstr>Doppler Effect</vt:lpstr>
      <vt:lpstr>What is nebular theory?</vt:lpstr>
      <vt:lpstr>Solar Nebular Theory</vt:lpstr>
      <vt:lpstr>PowerPoint Presentation</vt:lpstr>
      <vt:lpstr>PowerPoint Presentation</vt:lpstr>
      <vt:lpstr>Galaxies move away from each other in an expanding universe</vt:lpstr>
      <vt:lpstr>What is the difference between the Solar System, Galaxy, and Universe?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</dc:title>
  <dc:creator>Lori</dc:creator>
  <cp:lastModifiedBy>Lydia Paulk</cp:lastModifiedBy>
  <cp:revision>26</cp:revision>
  <dcterms:created xsi:type="dcterms:W3CDTF">2012-08-24T01:45:03Z</dcterms:created>
  <dcterms:modified xsi:type="dcterms:W3CDTF">2016-04-28T18:17:31Z</dcterms:modified>
</cp:coreProperties>
</file>